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18" r:id="rId1"/>
  </p:sldMasterIdLst>
  <p:notesMasterIdLst>
    <p:notesMasterId r:id="rId11"/>
  </p:notesMasterIdLst>
  <p:handoutMasterIdLst>
    <p:handoutMasterId r:id="rId12"/>
  </p:handoutMasterIdLst>
  <p:sldIdLst>
    <p:sldId id="507" r:id="rId2"/>
    <p:sldId id="316" r:id="rId3"/>
    <p:sldId id="339" r:id="rId4"/>
    <p:sldId id="355" r:id="rId5"/>
    <p:sldId id="643" r:id="rId6"/>
    <p:sldId id="351" r:id="rId7"/>
    <p:sldId id="644" r:id="rId8"/>
    <p:sldId id="639" r:id="rId9"/>
    <p:sldId id="348" r:id="rId10"/>
  </p:sldIdLst>
  <p:sldSz cx="9144000" cy="6858000" type="screen4x3"/>
  <p:notesSz cx="6867525" cy="9991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m Lalani" initials="AL" lastIdx="1" clrIdx="0">
    <p:extLst>
      <p:ext uri="{19B8F6BF-5375-455C-9EA6-DF929625EA0E}">
        <p15:presenceInfo xmlns:p15="http://schemas.microsoft.com/office/powerpoint/2012/main" userId="S::alalani@clintonhealthaccess.org::e4fac656-2b9e-4e69-8d8e-d06e298a7b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23"/>
  </p:normalViewPr>
  <p:slideViewPr>
    <p:cSldViewPr snapToGrid="0">
      <p:cViewPr varScale="1">
        <p:scale>
          <a:sx n="108" d="100"/>
          <a:sy n="108" d="100"/>
        </p:scale>
        <p:origin x="6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4C194-59FE-41AB-BDFC-D2C3BC1DA2FD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B265E8B-790D-4CCC-9684-9A1387950025}">
      <dgm:prSet phldrT="[Text]" custT="1"/>
      <dgm:spPr>
        <a:xfrm>
          <a:off x="1088" y="1682368"/>
          <a:ext cx="1367360" cy="56160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sz="2000" b="1" dirty="0">
              <a:latin typeface="Gill Sans MT" panose="020B0502020104020203"/>
              <a:ea typeface="+mn-ea"/>
              <a:cs typeface="+mn-cs"/>
            </a:rPr>
            <a:t>Didactic </a:t>
          </a:r>
        </a:p>
      </dgm:t>
    </dgm:pt>
    <dgm:pt modelId="{1E50669A-A812-4921-9494-AF82A48062A6}" type="parTrans" cxnId="{08B09821-BDF2-47A6-B5DE-AEE75197D0D2}">
      <dgm:prSet/>
      <dgm:spPr/>
      <dgm:t>
        <a:bodyPr/>
        <a:lstStyle/>
        <a:p>
          <a:endParaRPr lang="en-US"/>
        </a:p>
      </dgm:t>
    </dgm:pt>
    <dgm:pt modelId="{D14272E8-5000-4006-9B09-4BE51E088DC5}" type="sibTrans" cxnId="{08B09821-BDF2-47A6-B5DE-AEE75197D0D2}">
      <dgm:prSet/>
      <dgm:spPr>
        <a:xfrm>
          <a:off x="1575735" y="1699352"/>
          <a:ext cx="439448" cy="34043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gm:t>
    </dgm:pt>
    <dgm:pt modelId="{406CF1DF-42C5-45B9-81C4-61CDA49DECE4}">
      <dgm:prSet phldrT="[Text]"/>
      <dgm:spPr>
        <a:xfrm>
          <a:off x="281149" y="2056768"/>
          <a:ext cx="1367360" cy="972562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Gill Sans MT" panose="020B0502020104020203"/>
              <a:ea typeface="+mn-ea"/>
              <a:cs typeface="+mn-cs"/>
            </a:rPr>
            <a:t>Physical </a:t>
          </a:r>
        </a:p>
      </dgm:t>
    </dgm:pt>
    <dgm:pt modelId="{24D25737-F8EB-44C3-A3E3-DE8B1588B180}" type="parTrans" cxnId="{C082F1EB-05EA-45DF-A3EF-5187D30582E6}">
      <dgm:prSet/>
      <dgm:spPr/>
      <dgm:t>
        <a:bodyPr/>
        <a:lstStyle/>
        <a:p>
          <a:endParaRPr lang="en-US"/>
        </a:p>
      </dgm:t>
    </dgm:pt>
    <dgm:pt modelId="{D97F7315-F2E5-4407-96D5-6BCEE40FE683}" type="sibTrans" cxnId="{C082F1EB-05EA-45DF-A3EF-5187D30582E6}">
      <dgm:prSet/>
      <dgm:spPr/>
      <dgm:t>
        <a:bodyPr/>
        <a:lstStyle/>
        <a:p>
          <a:endParaRPr lang="en-US"/>
        </a:p>
      </dgm:t>
    </dgm:pt>
    <dgm:pt modelId="{1D05406E-E4F0-4105-9DBF-28638DBD3A7F}">
      <dgm:prSet phldrT="[Text]" custT="1"/>
      <dgm:spPr>
        <a:xfrm>
          <a:off x="2197596" y="1682368"/>
          <a:ext cx="1367360" cy="56160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sz="2000" b="1" dirty="0">
              <a:latin typeface="Gill Sans MT" panose="020B0502020104020203"/>
              <a:ea typeface="+mn-ea"/>
              <a:cs typeface="+mn-cs"/>
            </a:rPr>
            <a:t>Practical </a:t>
          </a:r>
        </a:p>
      </dgm:t>
    </dgm:pt>
    <dgm:pt modelId="{838C0D94-44FF-4930-BAC2-947A24285754}" type="parTrans" cxnId="{605CCAAF-9D59-4437-826E-3549E305B04B}">
      <dgm:prSet/>
      <dgm:spPr/>
      <dgm:t>
        <a:bodyPr/>
        <a:lstStyle/>
        <a:p>
          <a:endParaRPr lang="en-US"/>
        </a:p>
      </dgm:t>
    </dgm:pt>
    <dgm:pt modelId="{977FE5FF-1FCD-4832-A33F-6BFECCEE8C92}" type="sibTrans" cxnId="{605CCAAF-9D59-4437-826E-3549E305B04B}">
      <dgm:prSet/>
      <dgm:spPr>
        <a:xfrm>
          <a:off x="3772244" y="1699352"/>
          <a:ext cx="439448" cy="34043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gm:t>
    </dgm:pt>
    <dgm:pt modelId="{B70245AD-0730-4CF8-B737-C7D7129437BF}">
      <dgm:prSet phldrT="[Text]"/>
      <dgm:spPr>
        <a:xfrm>
          <a:off x="2477658" y="2056768"/>
          <a:ext cx="1367360" cy="972562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Gill Sans MT" panose="020B0502020104020203"/>
              <a:ea typeface="+mn-ea"/>
              <a:cs typeface="+mn-cs"/>
            </a:rPr>
            <a:t>Delivered by Ag RDT Manufacturers or Authorized Trainers</a:t>
          </a:r>
        </a:p>
      </dgm:t>
    </dgm:pt>
    <dgm:pt modelId="{D617FACC-0DFF-43BF-84A5-CEA6CB918675}" type="parTrans" cxnId="{6F4C5CED-9992-4C33-8475-A25322C91504}">
      <dgm:prSet/>
      <dgm:spPr/>
      <dgm:t>
        <a:bodyPr/>
        <a:lstStyle/>
        <a:p>
          <a:endParaRPr lang="en-US"/>
        </a:p>
      </dgm:t>
    </dgm:pt>
    <dgm:pt modelId="{EE27F737-B505-4710-8EF6-35FFC8CA7C66}" type="sibTrans" cxnId="{6F4C5CED-9992-4C33-8475-A25322C91504}">
      <dgm:prSet/>
      <dgm:spPr/>
      <dgm:t>
        <a:bodyPr/>
        <a:lstStyle/>
        <a:p>
          <a:endParaRPr lang="en-US"/>
        </a:p>
      </dgm:t>
    </dgm:pt>
    <dgm:pt modelId="{C9A532C8-03E4-4D15-A69D-5E16A5C397F3}">
      <dgm:prSet phldrT="[Text]" custT="1"/>
      <dgm:spPr>
        <a:xfrm>
          <a:off x="4394105" y="1682368"/>
          <a:ext cx="1367360" cy="56160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sz="2000" b="1" dirty="0">
              <a:latin typeface="Gill Sans MT" panose="020B0502020104020203"/>
              <a:ea typeface="+mn-ea"/>
              <a:cs typeface="+mn-cs"/>
            </a:rPr>
            <a:t>Evaluation </a:t>
          </a:r>
        </a:p>
      </dgm:t>
    </dgm:pt>
    <dgm:pt modelId="{6E4328D3-4FC8-4CD4-BB37-70AC6B62ABD9}" type="parTrans" cxnId="{2464CF40-D7D1-4453-A4CE-08B41C6B3068}">
      <dgm:prSet/>
      <dgm:spPr/>
      <dgm:t>
        <a:bodyPr/>
        <a:lstStyle/>
        <a:p>
          <a:endParaRPr lang="en-US"/>
        </a:p>
      </dgm:t>
    </dgm:pt>
    <dgm:pt modelId="{B4192B58-20FA-437A-A854-58B45E40D4E7}" type="sibTrans" cxnId="{2464CF40-D7D1-4453-A4CE-08B41C6B3068}">
      <dgm:prSet/>
      <dgm:spPr>
        <a:xfrm>
          <a:off x="5968753" y="1699352"/>
          <a:ext cx="439448" cy="34043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gm:t>
    </dgm:pt>
    <dgm:pt modelId="{CC09A9CF-4C65-48AC-8442-22E511792217}">
      <dgm:prSet phldrT="[Text]"/>
      <dgm:spPr>
        <a:xfrm>
          <a:off x="4674167" y="2056768"/>
          <a:ext cx="1367360" cy="972562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>
              <a:latin typeface="Gill Sans MT" panose="020B0502020104020203"/>
              <a:ea typeface="+mn-ea"/>
              <a:cs typeface="+mn-cs"/>
            </a:rPr>
            <a:t>Post test assessment (Theory &amp; Practical)</a:t>
          </a:r>
          <a:endParaRPr lang="en-US" dirty="0">
            <a:latin typeface="Gill Sans MT" panose="020B0502020104020203"/>
            <a:ea typeface="+mn-ea"/>
            <a:cs typeface="+mn-cs"/>
          </a:endParaRPr>
        </a:p>
      </dgm:t>
    </dgm:pt>
    <dgm:pt modelId="{2E65C73F-2A71-4791-B9F9-7096F0A3D747}" type="parTrans" cxnId="{E45376FE-191F-48AE-A68F-0273A1C0ACAE}">
      <dgm:prSet/>
      <dgm:spPr/>
      <dgm:t>
        <a:bodyPr/>
        <a:lstStyle/>
        <a:p>
          <a:endParaRPr lang="en-US"/>
        </a:p>
      </dgm:t>
    </dgm:pt>
    <dgm:pt modelId="{D9CDEEC0-1C19-4F23-ACFB-A1AEBCB4DAB6}" type="sibTrans" cxnId="{E45376FE-191F-48AE-A68F-0273A1C0ACAE}">
      <dgm:prSet/>
      <dgm:spPr/>
      <dgm:t>
        <a:bodyPr/>
        <a:lstStyle/>
        <a:p>
          <a:endParaRPr lang="en-US"/>
        </a:p>
      </dgm:t>
    </dgm:pt>
    <dgm:pt modelId="{BBCBBAAC-4C8D-480F-BFB1-D732C1B467EE}">
      <dgm:prSet custT="1"/>
      <dgm:spPr>
        <a:xfrm>
          <a:off x="6590614" y="1682368"/>
          <a:ext cx="1367360" cy="56160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sz="2000" b="1" dirty="0">
              <a:latin typeface="Gill Sans MT" panose="020B0502020104020203"/>
              <a:ea typeface="+mn-ea"/>
              <a:cs typeface="+mn-cs"/>
            </a:rPr>
            <a:t>Certification</a:t>
          </a:r>
        </a:p>
      </dgm:t>
    </dgm:pt>
    <dgm:pt modelId="{654B1006-A144-45BE-8F9B-8167C9340425}" type="parTrans" cxnId="{6311490E-1959-4057-80D3-C4D7C2CA54E2}">
      <dgm:prSet/>
      <dgm:spPr/>
      <dgm:t>
        <a:bodyPr/>
        <a:lstStyle/>
        <a:p>
          <a:endParaRPr lang="en-US"/>
        </a:p>
      </dgm:t>
    </dgm:pt>
    <dgm:pt modelId="{D3D4DCAE-80A7-400B-B300-20817CAA08FC}" type="sibTrans" cxnId="{6311490E-1959-4057-80D3-C4D7C2CA54E2}">
      <dgm:prSet/>
      <dgm:spPr/>
      <dgm:t>
        <a:bodyPr/>
        <a:lstStyle/>
        <a:p>
          <a:endParaRPr lang="en-US"/>
        </a:p>
      </dgm:t>
    </dgm:pt>
    <dgm:pt modelId="{95208A41-EBDA-41E0-9D52-041C510A5159}">
      <dgm:prSet/>
      <dgm:spPr>
        <a:xfrm>
          <a:off x="6870676" y="2056768"/>
          <a:ext cx="1367360" cy="972562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>
              <a:latin typeface="Gill Sans MT" panose="020B0502020104020203"/>
              <a:ea typeface="+mn-ea"/>
              <a:cs typeface="+mn-cs"/>
            </a:rPr>
            <a:t>Certificate award to deem tester competent</a:t>
          </a:r>
          <a:endParaRPr lang="en-US" dirty="0">
            <a:latin typeface="Gill Sans MT" panose="020B0502020104020203"/>
            <a:ea typeface="+mn-ea"/>
            <a:cs typeface="+mn-cs"/>
          </a:endParaRPr>
        </a:p>
      </dgm:t>
    </dgm:pt>
    <dgm:pt modelId="{50C096AA-9DBF-47C5-AA00-D17321EC585A}" type="parTrans" cxnId="{1A6DD057-906C-4D04-8DBA-EE4B9DC510F8}">
      <dgm:prSet/>
      <dgm:spPr/>
      <dgm:t>
        <a:bodyPr/>
        <a:lstStyle/>
        <a:p>
          <a:endParaRPr lang="en-US"/>
        </a:p>
      </dgm:t>
    </dgm:pt>
    <dgm:pt modelId="{CA7E7BAA-E685-4601-B69D-58E9408F6DB3}" type="sibTrans" cxnId="{1A6DD057-906C-4D04-8DBA-EE4B9DC510F8}">
      <dgm:prSet/>
      <dgm:spPr/>
      <dgm:t>
        <a:bodyPr/>
        <a:lstStyle/>
        <a:p>
          <a:endParaRPr lang="en-US"/>
        </a:p>
      </dgm:t>
    </dgm:pt>
    <dgm:pt modelId="{F87B32BD-52A8-B049-AC11-04381498F4F3}">
      <dgm:prSet phldrT="[Text]"/>
      <dgm:spPr>
        <a:xfrm>
          <a:off x="281149" y="2056768"/>
          <a:ext cx="1367360" cy="972562"/>
        </a:xfrm>
      </dgm:spPr>
      <dgm:t>
        <a:bodyPr/>
        <a:lstStyle/>
        <a:p>
          <a:r>
            <a:rPr lang="en-US" dirty="0">
              <a:latin typeface="Gill Sans MT" panose="020B0502020104020203"/>
              <a:ea typeface="+mn-ea"/>
              <a:cs typeface="+mn-cs"/>
            </a:rPr>
            <a:t>Delivered by certified national trainers</a:t>
          </a:r>
        </a:p>
      </dgm:t>
    </dgm:pt>
    <dgm:pt modelId="{6EF44C63-D8EE-3844-BE0F-C05D0264C4A4}" type="parTrans" cxnId="{7AE38466-8963-6A48-9039-87FF3A6C74F4}">
      <dgm:prSet/>
      <dgm:spPr/>
    </dgm:pt>
    <dgm:pt modelId="{6E869A15-BCA5-3B45-9ED9-303529EB3315}" type="sibTrans" cxnId="{7AE38466-8963-6A48-9039-87FF3A6C74F4}">
      <dgm:prSet/>
      <dgm:spPr/>
    </dgm:pt>
    <dgm:pt modelId="{462AEB67-A95A-4638-A705-81DB33824066}" type="pres">
      <dgm:prSet presAssocID="{36D4C194-59FE-41AB-BDFC-D2C3BC1DA2FD}" presName="linearFlow" presStyleCnt="0">
        <dgm:presLayoutVars>
          <dgm:dir/>
          <dgm:animLvl val="lvl"/>
          <dgm:resizeHandles val="exact"/>
        </dgm:presLayoutVars>
      </dgm:prSet>
      <dgm:spPr/>
    </dgm:pt>
    <dgm:pt modelId="{05909A5C-1B81-4F89-AE6B-88B7560572DA}" type="pres">
      <dgm:prSet presAssocID="{FB265E8B-790D-4CCC-9684-9A1387950025}" presName="composite" presStyleCnt="0"/>
      <dgm:spPr/>
    </dgm:pt>
    <dgm:pt modelId="{3D77CD51-813D-4855-B4F8-38B03B42FFA3}" type="pres">
      <dgm:prSet presAssocID="{FB265E8B-790D-4CCC-9684-9A138795002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B2D0213-2920-48D7-89F7-5330173A6185}" type="pres">
      <dgm:prSet presAssocID="{FB265E8B-790D-4CCC-9684-9A1387950025}" presName="parSh" presStyleLbl="node1" presStyleIdx="0" presStyleCnt="4"/>
      <dgm:spPr/>
    </dgm:pt>
    <dgm:pt modelId="{597720B6-3B0A-4E50-9D0F-45B1BE283E0A}" type="pres">
      <dgm:prSet presAssocID="{FB265E8B-790D-4CCC-9684-9A1387950025}" presName="desTx" presStyleLbl="fgAcc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A014230-9A36-486A-AAED-E8F55726C879}" type="pres">
      <dgm:prSet presAssocID="{D14272E8-5000-4006-9B09-4BE51E088DC5}" presName="sibTrans" presStyleLbl="sibTrans2D1" presStyleIdx="0" presStyleCnt="3"/>
      <dgm:spPr/>
    </dgm:pt>
    <dgm:pt modelId="{E8ACE39D-34DF-4285-9A1B-E592327560E4}" type="pres">
      <dgm:prSet presAssocID="{D14272E8-5000-4006-9B09-4BE51E088DC5}" presName="connTx" presStyleLbl="sibTrans2D1" presStyleIdx="0" presStyleCnt="3"/>
      <dgm:spPr/>
    </dgm:pt>
    <dgm:pt modelId="{F9CAB626-2EA6-49C4-983C-E0E09DB662B2}" type="pres">
      <dgm:prSet presAssocID="{1D05406E-E4F0-4105-9DBF-28638DBD3A7F}" presName="composite" presStyleCnt="0"/>
      <dgm:spPr/>
    </dgm:pt>
    <dgm:pt modelId="{55B55025-2DCE-43F9-90EF-EFF3AA26C463}" type="pres">
      <dgm:prSet presAssocID="{1D05406E-E4F0-4105-9DBF-28638DBD3A7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34447BE-459D-4DAA-9F68-227394C5185B}" type="pres">
      <dgm:prSet presAssocID="{1D05406E-E4F0-4105-9DBF-28638DBD3A7F}" presName="parSh" presStyleLbl="node1" presStyleIdx="1" presStyleCnt="4"/>
      <dgm:spPr/>
    </dgm:pt>
    <dgm:pt modelId="{4F05E0B5-C528-4EC1-B953-CDC9DE14B46F}" type="pres">
      <dgm:prSet presAssocID="{1D05406E-E4F0-4105-9DBF-28638DBD3A7F}" presName="desTx" presStyleLbl="fgAcc1" presStyleIdx="1" presStyleCnt="4">
        <dgm:presLayoutVars>
          <dgm:bulletEnabled val="1"/>
        </dgm:presLayoutVars>
      </dgm:prSet>
      <dgm:spPr/>
    </dgm:pt>
    <dgm:pt modelId="{762BDB42-1C4F-4068-A032-6BFDB83E8B04}" type="pres">
      <dgm:prSet presAssocID="{977FE5FF-1FCD-4832-A33F-6BFECCEE8C92}" presName="sibTrans" presStyleLbl="sibTrans2D1" presStyleIdx="1" presStyleCnt="3"/>
      <dgm:spPr/>
    </dgm:pt>
    <dgm:pt modelId="{8A97C8F6-804E-4797-9CB7-E47F88A3D3AC}" type="pres">
      <dgm:prSet presAssocID="{977FE5FF-1FCD-4832-A33F-6BFECCEE8C92}" presName="connTx" presStyleLbl="sibTrans2D1" presStyleIdx="1" presStyleCnt="3"/>
      <dgm:spPr/>
    </dgm:pt>
    <dgm:pt modelId="{7A040409-7CD9-4D1B-AFAD-55BD9DDC44D0}" type="pres">
      <dgm:prSet presAssocID="{C9A532C8-03E4-4D15-A69D-5E16A5C397F3}" presName="composite" presStyleCnt="0"/>
      <dgm:spPr/>
    </dgm:pt>
    <dgm:pt modelId="{6C81CF3D-5E95-4B6A-9362-F98FED51EA4A}" type="pres">
      <dgm:prSet presAssocID="{C9A532C8-03E4-4D15-A69D-5E16A5C397F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1543DF2-8F5C-4656-9772-AF73827FA000}" type="pres">
      <dgm:prSet presAssocID="{C9A532C8-03E4-4D15-A69D-5E16A5C397F3}" presName="parSh" presStyleLbl="node1" presStyleIdx="2" presStyleCnt="4" custScaleX="117169"/>
      <dgm:spPr/>
    </dgm:pt>
    <dgm:pt modelId="{F3301C06-DF64-4A9A-883D-62C0C5164943}" type="pres">
      <dgm:prSet presAssocID="{C9A532C8-03E4-4D15-A69D-5E16A5C397F3}" presName="desTx" presStyleLbl="fgAcc1" presStyleIdx="2" presStyleCnt="4">
        <dgm:presLayoutVars>
          <dgm:bulletEnabled val="1"/>
        </dgm:presLayoutVars>
      </dgm:prSet>
      <dgm:spPr/>
    </dgm:pt>
    <dgm:pt modelId="{B847F7C6-B6E7-4123-A45F-FE4BDAB5B71F}" type="pres">
      <dgm:prSet presAssocID="{B4192B58-20FA-437A-A854-58B45E40D4E7}" presName="sibTrans" presStyleLbl="sibTrans2D1" presStyleIdx="2" presStyleCnt="3"/>
      <dgm:spPr/>
    </dgm:pt>
    <dgm:pt modelId="{8370073E-FCCF-4468-9212-256A5EEE4300}" type="pres">
      <dgm:prSet presAssocID="{B4192B58-20FA-437A-A854-58B45E40D4E7}" presName="connTx" presStyleLbl="sibTrans2D1" presStyleIdx="2" presStyleCnt="3"/>
      <dgm:spPr/>
    </dgm:pt>
    <dgm:pt modelId="{E00F5200-A33F-4DFB-B1FE-E49C4574BFF1}" type="pres">
      <dgm:prSet presAssocID="{BBCBBAAC-4C8D-480F-BFB1-D732C1B467EE}" presName="composite" presStyleCnt="0"/>
      <dgm:spPr/>
    </dgm:pt>
    <dgm:pt modelId="{9DE4A043-272D-44FC-91B1-318CC6B332B1}" type="pres">
      <dgm:prSet presAssocID="{BBCBBAAC-4C8D-480F-BFB1-D732C1B467EE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C295340-848A-4FF8-9F20-DD52F2AD44D6}" type="pres">
      <dgm:prSet presAssocID="{BBCBBAAC-4C8D-480F-BFB1-D732C1B467EE}" presName="parSh" presStyleLbl="node1" presStyleIdx="3" presStyleCnt="4" custScaleX="128522"/>
      <dgm:spPr/>
    </dgm:pt>
    <dgm:pt modelId="{D0FCC3D8-9812-4ABE-A45F-130FD94429E3}" type="pres">
      <dgm:prSet presAssocID="{BBCBBAAC-4C8D-480F-BFB1-D732C1B467EE}" presName="desTx" presStyleLbl="fgAcc1" presStyleIdx="3" presStyleCnt="4">
        <dgm:presLayoutVars>
          <dgm:bulletEnabled val="1"/>
        </dgm:presLayoutVars>
      </dgm:prSet>
      <dgm:spPr/>
    </dgm:pt>
  </dgm:ptLst>
  <dgm:cxnLst>
    <dgm:cxn modelId="{4798E106-E8B9-446C-AE7C-69B4D0121DA8}" type="presOf" srcId="{406CF1DF-42C5-45B9-81C4-61CDA49DECE4}" destId="{597720B6-3B0A-4E50-9D0F-45B1BE283E0A}" srcOrd="0" destOrd="0" presId="urn:microsoft.com/office/officeart/2005/8/layout/process3"/>
    <dgm:cxn modelId="{D07F9E0D-CB05-4456-B45F-4189582372AC}" type="presOf" srcId="{977FE5FF-1FCD-4832-A33F-6BFECCEE8C92}" destId="{762BDB42-1C4F-4068-A032-6BFDB83E8B04}" srcOrd="0" destOrd="0" presId="urn:microsoft.com/office/officeart/2005/8/layout/process3"/>
    <dgm:cxn modelId="{6311490E-1959-4057-80D3-C4D7C2CA54E2}" srcId="{36D4C194-59FE-41AB-BDFC-D2C3BC1DA2FD}" destId="{BBCBBAAC-4C8D-480F-BFB1-D732C1B467EE}" srcOrd="3" destOrd="0" parTransId="{654B1006-A144-45BE-8F9B-8167C9340425}" sibTransId="{D3D4DCAE-80A7-400B-B300-20817CAA08FC}"/>
    <dgm:cxn modelId="{82CAD111-1B03-4A1E-BBA0-1BD3B5CC3CBC}" type="presOf" srcId="{977FE5FF-1FCD-4832-A33F-6BFECCEE8C92}" destId="{8A97C8F6-804E-4797-9CB7-E47F88A3D3AC}" srcOrd="1" destOrd="0" presId="urn:microsoft.com/office/officeart/2005/8/layout/process3"/>
    <dgm:cxn modelId="{08B09821-BDF2-47A6-B5DE-AEE75197D0D2}" srcId="{36D4C194-59FE-41AB-BDFC-D2C3BC1DA2FD}" destId="{FB265E8B-790D-4CCC-9684-9A1387950025}" srcOrd="0" destOrd="0" parTransId="{1E50669A-A812-4921-9494-AF82A48062A6}" sibTransId="{D14272E8-5000-4006-9B09-4BE51E088DC5}"/>
    <dgm:cxn modelId="{4EF1BD25-8DF5-4C18-90AB-8A3D0422B67A}" type="presOf" srcId="{FB265E8B-790D-4CCC-9684-9A1387950025}" destId="{7B2D0213-2920-48D7-89F7-5330173A6185}" srcOrd="1" destOrd="0" presId="urn:microsoft.com/office/officeart/2005/8/layout/process3"/>
    <dgm:cxn modelId="{D9A9A02E-BE03-48DB-818B-F626E7E67E25}" type="presOf" srcId="{B4192B58-20FA-437A-A854-58B45E40D4E7}" destId="{B847F7C6-B6E7-4123-A45F-FE4BDAB5B71F}" srcOrd="0" destOrd="0" presId="urn:microsoft.com/office/officeart/2005/8/layout/process3"/>
    <dgm:cxn modelId="{B7D80B38-B007-4810-B687-CB7BE428705D}" type="presOf" srcId="{BBCBBAAC-4C8D-480F-BFB1-D732C1B467EE}" destId="{8C295340-848A-4FF8-9F20-DD52F2AD44D6}" srcOrd="1" destOrd="0" presId="urn:microsoft.com/office/officeart/2005/8/layout/process3"/>
    <dgm:cxn modelId="{93115E40-282E-4446-BF05-C2F8510843B1}" type="presOf" srcId="{B70245AD-0730-4CF8-B737-C7D7129437BF}" destId="{4F05E0B5-C528-4EC1-B953-CDC9DE14B46F}" srcOrd="0" destOrd="0" presId="urn:microsoft.com/office/officeart/2005/8/layout/process3"/>
    <dgm:cxn modelId="{2464CF40-D7D1-4453-A4CE-08B41C6B3068}" srcId="{36D4C194-59FE-41AB-BDFC-D2C3BC1DA2FD}" destId="{C9A532C8-03E4-4D15-A69D-5E16A5C397F3}" srcOrd="2" destOrd="0" parTransId="{6E4328D3-4FC8-4CD4-BB37-70AC6B62ABD9}" sibTransId="{B4192B58-20FA-437A-A854-58B45E40D4E7}"/>
    <dgm:cxn modelId="{CC0E5743-6A90-473A-89BD-E508AF5EA0FF}" type="presOf" srcId="{FB265E8B-790D-4CCC-9684-9A1387950025}" destId="{3D77CD51-813D-4855-B4F8-38B03B42FFA3}" srcOrd="0" destOrd="0" presId="urn:microsoft.com/office/officeart/2005/8/layout/process3"/>
    <dgm:cxn modelId="{4B9BF946-7CD2-4418-91BE-E4B0E8BA4B33}" type="presOf" srcId="{D14272E8-5000-4006-9B09-4BE51E088DC5}" destId="{E8ACE39D-34DF-4285-9A1B-E592327560E4}" srcOrd="1" destOrd="0" presId="urn:microsoft.com/office/officeart/2005/8/layout/process3"/>
    <dgm:cxn modelId="{DD1F9A48-B95D-4310-B7A9-85065734FA49}" type="presOf" srcId="{95208A41-EBDA-41E0-9D52-041C510A5159}" destId="{D0FCC3D8-9812-4ABE-A45F-130FD94429E3}" srcOrd="0" destOrd="0" presId="urn:microsoft.com/office/officeart/2005/8/layout/process3"/>
    <dgm:cxn modelId="{1A6DD057-906C-4D04-8DBA-EE4B9DC510F8}" srcId="{BBCBBAAC-4C8D-480F-BFB1-D732C1B467EE}" destId="{95208A41-EBDA-41E0-9D52-041C510A5159}" srcOrd="0" destOrd="0" parTransId="{50C096AA-9DBF-47C5-AA00-D17321EC585A}" sibTransId="{CA7E7BAA-E685-4601-B69D-58E9408F6DB3}"/>
    <dgm:cxn modelId="{114A7C5E-9F17-4382-8367-43796AD68039}" type="presOf" srcId="{B4192B58-20FA-437A-A854-58B45E40D4E7}" destId="{8370073E-FCCF-4468-9212-256A5EEE4300}" srcOrd="1" destOrd="0" presId="urn:microsoft.com/office/officeart/2005/8/layout/process3"/>
    <dgm:cxn modelId="{7AE38466-8963-6A48-9039-87FF3A6C74F4}" srcId="{FB265E8B-790D-4CCC-9684-9A1387950025}" destId="{F87B32BD-52A8-B049-AC11-04381498F4F3}" srcOrd="1" destOrd="0" parTransId="{6EF44C63-D8EE-3844-BE0F-C05D0264C4A4}" sibTransId="{6E869A15-BCA5-3B45-9ED9-303529EB3315}"/>
    <dgm:cxn modelId="{FA91C766-2CE5-4BD9-BE66-48CE8C4224E5}" type="presOf" srcId="{BBCBBAAC-4C8D-480F-BFB1-D732C1B467EE}" destId="{9DE4A043-272D-44FC-91B1-318CC6B332B1}" srcOrd="0" destOrd="0" presId="urn:microsoft.com/office/officeart/2005/8/layout/process3"/>
    <dgm:cxn modelId="{AA210367-9F5E-421B-8FC9-F9F617B3D881}" type="presOf" srcId="{D14272E8-5000-4006-9B09-4BE51E088DC5}" destId="{1A014230-9A36-486A-AAED-E8F55726C879}" srcOrd="0" destOrd="0" presId="urn:microsoft.com/office/officeart/2005/8/layout/process3"/>
    <dgm:cxn modelId="{BF311E76-7B11-4FC9-9694-0BEBBD993A30}" type="presOf" srcId="{C9A532C8-03E4-4D15-A69D-5E16A5C397F3}" destId="{6C81CF3D-5E95-4B6A-9362-F98FED51EA4A}" srcOrd="0" destOrd="0" presId="urn:microsoft.com/office/officeart/2005/8/layout/process3"/>
    <dgm:cxn modelId="{269F977A-67D6-F847-BB4B-C0D28E0964FB}" type="presOf" srcId="{F87B32BD-52A8-B049-AC11-04381498F4F3}" destId="{597720B6-3B0A-4E50-9D0F-45B1BE283E0A}" srcOrd="0" destOrd="1" presId="urn:microsoft.com/office/officeart/2005/8/layout/process3"/>
    <dgm:cxn modelId="{73961C7D-6B0C-4162-83AD-536B60054E37}" type="presOf" srcId="{36D4C194-59FE-41AB-BDFC-D2C3BC1DA2FD}" destId="{462AEB67-A95A-4638-A705-81DB33824066}" srcOrd="0" destOrd="0" presId="urn:microsoft.com/office/officeart/2005/8/layout/process3"/>
    <dgm:cxn modelId="{605CCAAF-9D59-4437-826E-3549E305B04B}" srcId="{36D4C194-59FE-41AB-BDFC-D2C3BC1DA2FD}" destId="{1D05406E-E4F0-4105-9DBF-28638DBD3A7F}" srcOrd="1" destOrd="0" parTransId="{838C0D94-44FF-4930-BAC2-947A24285754}" sibTransId="{977FE5FF-1FCD-4832-A33F-6BFECCEE8C92}"/>
    <dgm:cxn modelId="{12FDA1C6-EE4A-41F1-BFEE-7763357DC43E}" type="presOf" srcId="{CC09A9CF-4C65-48AC-8442-22E511792217}" destId="{F3301C06-DF64-4A9A-883D-62C0C5164943}" srcOrd="0" destOrd="0" presId="urn:microsoft.com/office/officeart/2005/8/layout/process3"/>
    <dgm:cxn modelId="{7FB8D6E0-643D-46F0-8075-CBA107DC20FB}" type="presOf" srcId="{1D05406E-E4F0-4105-9DBF-28638DBD3A7F}" destId="{55B55025-2DCE-43F9-90EF-EFF3AA26C463}" srcOrd="0" destOrd="0" presId="urn:microsoft.com/office/officeart/2005/8/layout/process3"/>
    <dgm:cxn modelId="{9AC3AFE1-1320-4948-B4D1-D476F346CD16}" type="presOf" srcId="{C9A532C8-03E4-4D15-A69D-5E16A5C397F3}" destId="{01543DF2-8F5C-4656-9772-AF73827FA000}" srcOrd="1" destOrd="0" presId="urn:microsoft.com/office/officeart/2005/8/layout/process3"/>
    <dgm:cxn modelId="{C082F1EB-05EA-45DF-A3EF-5187D30582E6}" srcId="{FB265E8B-790D-4CCC-9684-9A1387950025}" destId="{406CF1DF-42C5-45B9-81C4-61CDA49DECE4}" srcOrd="0" destOrd="0" parTransId="{24D25737-F8EB-44C3-A3E3-DE8B1588B180}" sibTransId="{D97F7315-F2E5-4407-96D5-6BCEE40FE683}"/>
    <dgm:cxn modelId="{6F4C5CED-9992-4C33-8475-A25322C91504}" srcId="{1D05406E-E4F0-4105-9DBF-28638DBD3A7F}" destId="{B70245AD-0730-4CF8-B737-C7D7129437BF}" srcOrd="0" destOrd="0" parTransId="{D617FACC-0DFF-43BF-84A5-CEA6CB918675}" sibTransId="{EE27F737-B505-4710-8EF6-35FFC8CA7C66}"/>
    <dgm:cxn modelId="{58237CED-52AB-414F-9DBB-9032D8455F07}" type="presOf" srcId="{1D05406E-E4F0-4105-9DBF-28638DBD3A7F}" destId="{C34447BE-459D-4DAA-9F68-227394C5185B}" srcOrd="1" destOrd="0" presId="urn:microsoft.com/office/officeart/2005/8/layout/process3"/>
    <dgm:cxn modelId="{E45376FE-191F-48AE-A68F-0273A1C0ACAE}" srcId="{C9A532C8-03E4-4D15-A69D-5E16A5C397F3}" destId="{CC09A9CF-4C65-48AC-8442-22E511792217}" srcOrd="0" destOrd="0" parTransId="{2E65C73F-2A71-4791-B9F9-7096F0A3D747}" sibTransId="{D9CDEEC0-1C19-4F23-ACFB-A1AEBCB4DAB6}"/>
    <dgm:cxn modelId="{4AF2C744-BB9A-404D-B788-05D463046190}" type="presParOf" srcId="{462AEB67-A95A-4638-A705-81DB33824066}" destId="{05909A5C-1B81-4F89-AE6B-88B7560572DA}" srcOrd="0" destOrd="0" presId="urn:microsoft.com/office/officeart/2005/8/layout/process3"/>
    <dgm:cxn modelId="{9C2CD5FD-CECC-49D5-828B-A8DE403333E2}" type="presParOf" srcId="{05909A5C-1B81-4F89-AE6B-88B7560572DA}" destId="{3D77CD51-813D-4855-B4F8-38B03B42FFA3}" srcOrd="0" destOrd="0" presId="urn:microsoft.com/office/officeart/2005/8/layout/process3"/>
    <dgm:cxn modelId="{FE5ABAC0-25BC-47E1-8753-E1AAB1ED364E}" type="presParOf" srcId="{05909A5C-1B81-4F89-AE6B-88B7560572DA}" destId="{7B2D0213-2920-48D7-89F7-5330173A6185}" srcOrd="1" destOrd="0" presId="urn:microsoft.com/office/officeart/2005/8/layout/process3"/>
    <dgm:cxn modelId="{1739529D-30E3-42FE-9DAB-2E3AB12A2EA3}" type="presParOf" srcId="{05909A5C-1B81-4F89-AE6B-88B7560572DA}" destId="{597720B6-3B0A-4E50-9D0F-45B1BE283E0A}" srcOrd="2" destOrd="0" presId="urn:microsoft.com/office/officeart/2005/8/layout/process3"/>
    <dgm:cxn modelId="{29597C34-2491-490A-BEF2-DB7FD7B838D2}" type="presParOf" srcId="{462AEB67-A95A-4638-A705-81DB33824066}" destId="{1A014230-9A36-486A-AAED-E8F55726C879}" srcOrd="1" destOrd="0" presId="urn:microsoft.com/office/officeart/2005/8/layout/process3"/>
    <dgm:cxn modelId="{7A912F66-5A2B-43D9-825D-2DA60B2B8FFD}" type="presParOf" srcId="{1A014230-9A36-486A-AAED-E8F55726C879}" destId="{E8ACE39D-34DF-4285-9A1B-E592327560E4}" srcOrd="0" destOrd="0" presId="urn:microsoft.com/office/officeart/2005/8/layout/process3"/>
    <dgm:cxn modelId="{CAFCB5E4-8BA1-4394-B5DB-87BDA4CB5DC7}" type="presParOf" srcId="{462AEB67-A95A-4638-A705-81DB33824066}" destId="{F9CAB626-2EA6-49C4-983C-E0E09DB662B2}" srcOrd="2" destOrd="0" presId="urn:microsoft.com/office/officeart/2005/8/layout/process3"/>
    <dgm:cxn modelId="{665A818A-07EF-40F5-BBD9-AE9D00363C5F}" type="presParOf" srcId="{F9CAB626-2EA6-49C4-983C-E0E09DB662B2}" destId="{55B55025-2DCE-43F9-90EF-EFF3AA26C463}" srcOrd="0" destOrd="0" presId="urn:microsoft.com/office/officeart/2005/8/layout/process3"/>
    <dgm:cxn modelId="{70B08265-1B9F-4061-94FE-A25E6C186A83}" type="presParOf" srcId="{F9CAB626-2EA6-49C4-983C-E0E09DB662B2}" destId="{C34447BE-459D-4DAA-9F68-227394C5185B}" srcOrd="1" destOrd="0" presId="urn:microsoft.com/office/officeart/2005/8/layout/process3"/>
    <dgm:cxn modelId="{2DE0D657-F2BD-47D1-B82A-A40FB99176C7}" type="presParOf" srcId="{F9CAB626-2EA6-49C4-983C-E0E09DB662B2}" destId="{4F05E0B5-C528-4EC1-B953-CDC9DE14B46F}" srcOrd="2" destOrd="0" presId="urn:microsoft.com/office/officeart/2005/8/layout/process3"/>
    <dgm:cxn modelId="{B8C65AD8-9700-4713-9B0E-1815C5C3F6A1}" type="presParOf" srcId="{462AEB67-A95A-4638-A705-81DB33824066}" destId="{762BDB42-1C4F-4068-A032-6BFDB83E8B04}" srcOrd="3" destOrd="0" presId="urn:microsoft.com/office/officeart/2005/8/layout/process3"/>
    <dgm:cxn modelId="{4F9A50AA-8430-43DD-BC05-94BD3392C4A6}" type="presParOf" srcId="{762BDB42-1C4F-4068-A032-6BFDB83E8B04}" destId="{8A97C8F6-804E-4797-9CB7-E47F88A3D3AC}" srcOrd="0" destOrd="0" presId="urn:microsoft.com/office/officeart/2005/8/layout/process3"/>
    <dgm:cxn modelId="{8216A1A7-5888-47F4-95CA-710A704BA443}" type="presParOf" srcId="{462AEB67-A95A-4638-A705-81DB33824066}" destId="{7A040409-7CD9-4D1B-AFAD-55BD9DDC44D0}" srcOrd="4" destOrd="0" presId="urn:microsoft.com/office/officeart/2005/8/layout/process3"/>
    <dgm:cxn modelId="{BD3690FA-2EE4-4963-854B-163D690C467B}" type="presParOf" srcId="{7A040409-7CD9-4D1B-AFAD-55BD9DDC44D0}" destId="{6C81CF3D-5E95-4B6A-9362-F98FED51EA4A}" srcOrd="0" destOrd="0" presId="urn:microsoft.com/office/officeart/2005/8/layout/process3"/>
    <dgm:cxn modelId="{CFB024A3-85C0-4347-A760-A1B86EA13B59}" type="presParOf" srcId="{7A040409-7CD9-4D1B-AFAD-55BD9DDC44D0}" destId="{01543DF2-8F5C-4656-9772-AF73827FA000}" srcOrd="1" destOrd="0" presId="urn:microsoft.com/office/officeart/2005/8/layout/process3"/>
    <dgm:cxn modelId="{1110B177-FD6B-4D4B-9064-B7CC8EA1DCBE}" type="presParOf" srcId="{7A040409-7CD9-4D1B-AFAD-55BD9DDC44D0}" destId="{F3301C06-DF64-4A9A-883D-62C0C5164943}" srcOrd="2" destOrd="0" presId="urn:microsoft.com/office/officeart/2005/8/layout/process3"/>
    <dgm:cxn modelId="{85FD14F9-C1A1-45AD-8B2A-40E04789F1E3}" type="presParOf" srcId="{462AEB67-A95A-4638-A705-81DB33824066}" destId="{B847F7C6-B6E7-4123-A45F-FE4BDAB5B71F}" srcOrd="5" destOrd="0" presId="urn:microsoft.com/office/officeart/2005/8/layout/process3"/>
    <dgm:cxn modelId="{1E56570A-0698-43E8-B0FA-F9E9A6F4B41F}" type="presParOf" srcId="{B847F7C6-B6E7-4123-A45F-FE4BDAB5B71F}" destId="{8370073E-FCCF-4468-9212-256A5EEE4300}" srcOrd="0" destOrd="0" presId="urn:microsoft.com/office/officeart/2005/8/layout/process3"/>
    <dgm:cxn modelId="{4AC4DCA8-C7A3-4D57-BCC7-51B6DE24C801}" type="presParOf" srcId="{462AEB67-A95A-4638-A705-81DB33824066}" destId="{E00F5200-A33F-4DFB-B1FE-E49C4574BFF1}" srcOrd="6" destOrd="0" presId="urn:microsoft.com/office/officeart/2005/8/layout/process3"/>
    <dgm:cxn modelId="{8A944C24-26D7-4453-844A-37025920386F}" type="presParOf" srcId="{E00F5200-A33F-4DFB-B1FE-E49C4574BFF1}" destId="{9DE4A043-272D-44FC-91B1-318CC6B332B1}" srcOrd="0" destOrd="0" presId="urn:microsoft.com/office/officeart/2005/8/layout/process3"/>
    <dgm:cxn modelId="{0A1F74DD-F423-41CD-8271-1810E0409B36}" type="presParOf" srcId="{E00F5200-A33F-4DFB-B1FE-E49C4574BFF1}" destId="{8C295340-848A-4FF8-9F20-DD52F2AD44D6}" srcOrd="1" destOrd="0" presId="urn:microsoft.com/office/officeart/2005/8/layout/process3"/>
    <dgm:cxn modelId="{DA901D25-4D6C-4314-AB96-3D8AD051BBA0}" type="presParOf" srcId="{E00F5200-A33F-4DFB-B1FE-E49C4574BFF1}" destId="{D0FCC3D8-9812-4ABE-A45F-130FD94429E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D0213-2920-48D7-89F7-5330173A6185}">
      <dsp:nvSpPr>
        <dsp:cNvPr id="0" name=""/>
        <dsp:cNvSpPr/>
      </dsp:nvSpPr>
      <dsp:spPr>
        <a:xfrm>
          <a:off x="1607" y="1117034"/>
          <a:ext cx="1431567" cy="7715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Gill Sans MT" panose="020B0502020104020203"/>
              <a:ea typeface="+mn-ea"/>
              <a:cs typeface="+mn-cs"/>
            </a:rPr>
            <a:t>Didactic </a:t>
          </a:r>
        </a:p>
      </dsp:txBody>
      <dsp:txXfrm>
        <a:off x="16673" y="1132100"/>
        <a:ext cx="1401435" cy="484254"/>
      </dsp:txXfrm>
    </dsp:sp>
    <dsp:sp modelId="{597720B6-3B0A-4E50-9D0F-45B1BE283E0A}">
      <dsp:nvSpPr>
        <dsp:cNvPr id="0" name=""/>
        <dsp:cNvSpPr/>
      </dsp:nvSpPr>
      <dsp:spPr>
        <a:xfrm>
          <a:off x="294820" y="1631420"/>
          <a:ext cx="1431567" cy="123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ill Sans MT" panose="020B0502020104020203"/>
              <a:ea typeface="+mn-ea"/>
              <a:cs typeface="+mn-cs"/>
            </a:rPr>
            <a:t>Physical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ill Sans MT" panose="020B0502020104020203"/>
              <a:ea typeface="+mn-ea"/>
              <a:cs typeface="+mn-cs"/>
            </a:rPr>
            <a:t>Delivered by certified national trainers</a:t>
          </a:r>
        </a:p>
      </dsp:txBody>
      <dsp:txXfrm>
        <a:off x="330986" y="1667586"/>
        <a:ext cx="1359235" cy="1162468"/>
      </dsp:txXfrm>
    </dsp:sp>
    <dsp:sp modelId="{1A014230-9A36-486A-AAED-E8F55726C879}">
      <dsp:nvSpPr>
        <dsp:cNvPr id="0" name=""/>
        <dsp:cNvSpPr/>
      </dsp:nvSpPr>
      <dsp:spPr>
        <a:xfrm>
          <a:off x="1650195" y="1196017"/>
          <a:ext cx="460083" cy="356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1650195" y="1267301"/>
        <a:ext cx="353157" cy="213851"/>
      </dsp:txXfrm>
    </dsp:sp>
    <dsp:sp modelId="{C34447BE-459D-4DAA-9F68-227394C5185B}">
      <dsp:nvSpPr>
        <dsp:cNvPr id="0" name=""/>
        <dsp:cNvSpPr/>
      </dsp:nvSpPr>
      <dsp:spPr>
        <a:xfrm>
          <a:off x="2301257" y="1117034"/>
          <a:ext cx="1431567" cy="771579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Gill Sans MT" panose="020B0502020104020203"/>
              <a:ea typeface="+mn-ea"/>
              <a:cs typeface="+mn-cs"/>
            </a:rPr>
            <a:t>Practical </a:t>
          </a:r>
        </a:p>
      </dsp:txBody>
      <dsp:txXfrm>
        <a:off x="2316323" y="1132100"/>
        <a:ext cx="1401435" cy="484254"/>
      </dsp:txXfrm>
    </dsp:sp>
    <dsp:sp modelId="{4F05E0B5-C528-4EC1-B953-CDC9DE14B46F}">
      <dsp:nvSpPr>
        <dsp:cNvPr id="0" name=""/>
        <dsp:cNvSpPr/>
      </dsp:nvSpPr>
      <dsp:spPr>
        <a:xfrm>
          <a:off x="2594470" y="1631420"/>
          <a:ext cx="1431567" cy="123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Gill Sans MT" panose="020B0502020104020203"/>
              <a:ea typeface="+mn-ea"/>
              <a:cs typeface="+mn-cs"/>
            </a:rPr>
            <a:t>Delivered by Ag RDT Manufacturers or Authorized Trainers</a:t>
          </a:r>
        </a:p>
      </dsp:txBody>
      <dsp:txXfrm>
        <a:off x="2630636" y="1667586"/>
        <a:ext cx="1359235" cy="1162468"/>
      </dsp:txXfrm>
    </dsp:sp>
    <dsp:sp modelId="{762BDB42-1C4F-4068-A032-6BFDB83E8B04}">
      <dsp:nvSpPr>
        <dsp:cNvPr id="0" name=""/>
        <dsp:cNvSpPr/>
      </dsp:nvSpPr>
      <dsp:spPr>
        <a:xfrm>
          <a:off x="3949845" y="1196017"/>
          <a:ext cx="460083" cy="356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949845" y="1267301"/>
        <a:ext cx="353157" cy="213851"/>
      </dsp:txXfrm>
    </dsp:sp>
    <dsp:sp modelId="{01543DF2-8F5C-4656-9772-AF73827FA000}">
      <dsp:nvSpPr>
        <dsp:cNvPr id="0" name=""/>
        <dsp:cNvSpPr/>
      </dsp:nvSpPr>
      <dsp:spPr>
        <a:xfrm>
          <a:off x="4600907" y="1117034"/>
          <a:ext cx="1677353" cy="771579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Gill Sans MT" panose="020B0502020104020203"/>
              <a:ea typeface="+mn-ea"/>
              <a:cs typeface="+mn-cs"/>
            </a:rPr>
            <a:t>Evaluation </a:t>
          </a:r>
        </a:p>
      </dsp:txBody>
      <dsp:txXfrm>
        <a:off x="4615973" y="1132100"/>
        <a:ext cx="1647221" cy="484254"/>
      </dsp:txXfrm>
    </dsp:sp>
    <dsp:sp modelId="{F3301C06-DF64-4A9A-883D-62C0C5164943}">
      <dsp:nvSpPr>
        <dsp:cNvPr id="0" name=""/>
        <dsp:cNvSpPr/>
      </dsp:nvSpPr>
      <dsp:spPr>
        <a:xfrm>
          <a:off x="5017012" y="1631420"/>
          <a:ext cx="1431567" cy="123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Gill Sans MT" panose="020B0502020104020203"/>
              <a:ea typeface="+mn-ea"/>
              <a:cs typeface="+mn-cs"/>
            </a:rPr>
            <a:t>Post test assessment (Theory &amp; Practical)</a:t>
          </a:r>
          <a:endParaRPr lang="en-US" sz="1400" kern="1200" dirty="0">
            <a:latin typeface="Gill Sans MT" panose="020B0502020104020203"/>
            <a:ea typeface="+mn-ea"/>
            <a:cs typeface="+mn-cs"/>
          </a:endParaRPr>
        </a:p>
      </dsp:txBody>
      <dsp:txXfrm>
        <a:off x="5053178" y="1667586"/>
        <a:ext cx="1359235" cy="1162468"/>
      </dsp:txXfrm>
    </dsp:sp>
    <dsp:sp modelId="{B847F7C6-B6E7-4123-A45F-FE4BDAB5B71F}">
      <dsp:nvSpPr>
        <dsp:cNvPr id="0" name=""/>
        <dsp:cNvSpPr/>
      </dsp:nvSpPr>
      <dsp:spPr>
        <a:xfrm>
          <a:off x="6464558" y="1196017"/>
          <a:ext cx="394950" cy="356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6464558" y="1267301"/>
        <a:ext cx="288024" cy="213851"/>
      </dsp:txXfrm>
    </dsp:sp>
    <dsp:sp modelId="{8C295340-848A-4FF8-9F20-DD52F2AD44D6}">
      <dsp:nvSpPr>
        <dsp:cNvPr id="0" name=""/>
        <dsp:cNvSpPr/>
      </dsp:nvSpPr>
      <dsp:spPr>
        <a:xfrm>
          <a:off x="7023450" y="1117034"/>
          <a:ext cx="1839879" cy="771579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Gill Sans MT" panose="020B0502020104020203"/>
              <a:ea typeface="+mn-ea"/>
              <a:cs typeface="+mn-cs"/>
            </a:rPr>
            <a:t>Certification</a:t>
          </a:r>
        </a:p>
      </dsp:txBody>
      <dsp:txXfrm>
        <a:off x="7038516" y="1132100"/>
        <a:ext cx="1809747" cy="484254"/>
      </dsp:txXfrm>
    </dsp:sp>
    <dsp:sp modelId="{D0FCC3D8-9812-4ABE-A45F-130FD94429E3}">
      <dsp:nvSpPr>
        <dsp:cNvPr id="0" name=""/>
        <dsp:cNvSpPr/>
      </dsp:nvSpPr>
      <dsp:spPr>
        <a:xfrm>
          <a:off x="7520818" y="1631420"/>
          <a:ext cx="1431567" cy="123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Gill Sans MT" panose="020B0502020104020203"/>
              <a:ea typeface="+mn-ea"/>
              <a:cs typeface="+mn-cs"/>
            </a:rPr>
            <a:t>Certificate award to deem tester competent</a:t>
          </a:r>
          <a:endParaRPr lang="en-US" sz="1400" kern="1200" dirty="0">
            <a:latin typeface="Gill Sans MT" panose="020B0502020104020203"/>
            <a:ea typeface="+mn-ea"/>
            <a:cs typeface="+mn-cs"/>
          </a:endParaRPr>
        </a:p>
      </dsp:txBody>
      <dsp:txXfrm>
        <a:off x="7556984" y="1667586"/>
        <a:ext cx="1359235" cy="1162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B661E43-9A5C-094E-A505-B896E97F30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322E396-0892-4641-8C11-48DC73E747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CF57D41-BC8A-044D-90EE-675BB6151B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D63BE9D4-F342-1B4D-8D8F-BF4C88E05F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2227040-9DB8-C141-8E92-7764ABA2F2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BB1284B-5A52-7046-9E8E-1953054976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BE13408-BFB2-8A4D-ABCA-5BF2CB961B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D070A3E-AEC5-F64E-B789-0D9A8D281C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9300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D3E1208-CA63-0149-ADDB-C8D5AE46F0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6625"/>
            <a:ext cx="549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588A180-7528-5C41-940D-B3DF416B15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92F8774-C9DB-314C-A222-B3254609F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909E9AE-8B36-A047-8EFE-0DFDC41221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79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E119-8993-5C47-BBFC-2EEA7F8D3F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407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ECACD-07A6-8A4C-9358-555A1BCB671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983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E2D09-303D-7B4C-A88C-F6D8018F5FA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610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 &amp; A">
    <p:bg>
      <p:bgPr>
        <a:solidFill>
          <a:srgbClr val="5ED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QUESTION TIME"/>
          <p:cNvSpPr>
            <a:spLocks noGrp="1"/>
          </p:cNvSpPr>
          <p:nvPr>
            <p:ph type="body" sz="quarter" idx="13"/>
          </p:nvPr>
        </p:nvSpPr>
        <p:spPr>
          <a:xfrm>
            <a:off x="714375" y="4546600"/>
            <a:ext cx="7715250" cy="850900"/>
          </a:xfrm>
          <a:prstGeom prst="rect">
            <a:avLst/>
          </a:prstGeom>
          <a:ln w="25400"/>
        </p:spPr>
        <p:txBody>
          <a:bodyPr lIns="38100" tIns="38100" rIns="38100" bIns="38100" numCol="1" spcCol="38100" anchor="ctr">
            <a:noAutofit/>
          </a:bodyPr>
          <a:lstStyle>
            <a:lvl1pPr algn="ctr" defTabSz="242888">
              <a:lnSpc>
                <a:spcPct val="100000"/>
              </a:lnSpc>
              <a:spcBef>
                <a:spcPts val="0"/>
              </a:spcBef>
              <a:defRPr sz="3375" cap="all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709DE2-93F8-7E45-91D0-E19ACC3AD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656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38200"/>
          </a:xfrm>
        </p:spPr>
        <p:txBody>
          <a:bodyPr>
            <a:normAutofit/>
          </a:bodyPr>
          <a:lstStyle>
            <a:lvl1pPr>
              <a:defRPr sz="3200" b="1">
                <a:latin typeface="Cambr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362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9F62A-CF68-8D4E-8479-2A936D3CE67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843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C7D3F-A889-2A4C-86AD-3BE003A47D6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41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2E6AF-AC8C-734F-985B-D5C48B647F8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755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7713-EEEB-9749-9D1C-2A2E283E85C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124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1BE45-CA7D-544A-BD78-05EE370B04B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23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DE049-2E8C-7942-A5F6-98E3E0498A7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465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8964B-3055-764F-BC35-A5B7D0519F0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850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" y="14478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B47BF7-7DC1-0048-BEA5-BB481D0970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30480" y="1101729"/>
            <a:ext cx="9174480" cy="153986"/>
            <a:chOff x="720" y="700"/>
            <a:chExt cx="10980" cy="36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20" y="880"/>
              <a:ext cx="10980" cy="0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20" y="1060"/>
              <a:ext cx="10980" cy="0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20" y="700"/>
              <a:ext cx="10980" cy="0"/>
            </a:xfrm>
            <a:prstGeom prst="line">
              <a:avLst/>
            </a:prstGeom>
            <a:noFill/>
            <a:ln w="1143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2075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u="sng" dirty="0"/>
          </a:p>
          <a:p>
            <a:pPr marL="624078" indent="-514350">
              <a:buNone/>
            </a:pPr>
            <a:r>
              <a:rPr lang="en-US" dirty="0">
                <a:latin typeface="Garamond" panose="02020404030301010803" pitchFamily="18" charset="0"/>
              </a:rPr>
              <a:t>              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D385-5FE8-4564-857A-572735BC383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fld id="{90B7F74E-C2BB-4016-BDD2-CA987E6307D3}" type="datetime1">
              <a:rPr lang="en-US" smtClean="0"/>
              <a:t>1/7/21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8FF132-EE1C-6A4A-95F2-0A872677C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83AB8-38AF-8C46-BF67-A39C573C7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92CA7-1364-4D47-9040-BDF403EEC7C0}"/>
              </a:ext>
            </a:extLst>
          </p:cNvPr>
          <p:cNvSpPr txBox="1"/>
          <p:nvPr/>
        </p:nvSpPr>
        <p:spPr>
          <a:xfrm>
            <a:off x="522515" y="5157830"/>
            <a:ext cx="8621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800" b="1" i="1" dirty="0"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AD516-EDE0-BE48-89AF-E8E40022043A}"/>
              </a:ext>
            </a:extLst>
          </p:cNvPr>
          <p:cNvSpPr txBox="1"/>
          <p:nvPr/>
        </p:nvSpPr>
        <p:spPr>
          <a:xfrm>
            <a:off x="130629" y="2397948"/>
            <a:ext cx="90133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</a:rPr>
              <a:t>Module 01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4000" b="1" dirty="0">
                <a:latin typeface="+mj-lt"/>
              </a:rPr>
              <a:t>COVID-19 ANTIGEN TRAINING OVERVIEW</a:t>
            </a:r>
          </a:p>
        </p:txBody>
      </p:sp>
      <p:pic>
        <p:nvPicPr>
          <p:cNvPr id="10" name="Picture 9" descr="C:\Users\gfund\Desktop\images.jpg">
            <a:extLst>
              <a:ext uri="{FF2B5EF4-FFF2-40B4-BE49-F238E27FC236}">
                <a16:creationId xmlns:a16="http://schemas.microsoft.com/office/drawing/2014/main" id="{A780ECDC-5348-784D-93D6-C6EFD147F7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7200"/>
            <a:ext cx="1609527" cy="162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DB2A39A-D5C7-B742-86D1-FA2BA8631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8415"/>
            <a:ext cx="9144000" cy="154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35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52183"/>
            <a:ext cx="8610600" cy="838200"/>
          </a:xfrm>
        </p:spPr>
        <p:txBody>
          <a:bodyPr/>
          <a:lstStyle/>
          <a:p>
            <a:pPr algn="l"/>
            <a:r>
              <a:rPr lang="en-US" dirty="0">
                <a:latin typeface="+mj-lt"/>
              </a:rPr>
              <a:t>Covid-19 Antigen RDT rollout Objectives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12" name="Pentagon 5">
            <a:extLst>
              <a:ext uri="{FF2B5EF4-FFF2-40B4-BE49-F238E27FC236}">
                <a16:creationId xmlns:a16="http://schemas.microsoft.com/office/drawing/2014/main" id="{9CCB283A-5308-B341-B045-5AB025FD2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92" y="1739575"/>
            <a:ext cx="2037934" cy="661988"/>
          </a:xfrm>
          <a:prstGeom prst="homePlate">
            <a:avLst>
              <a:gd name="adj" fmla="val 33626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tIns="137160" bIns="137160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MS PGothic" charset="0"/>
                <a:cs typeface="MS PGothic" charset="0"/>
              </a:rPr>
              <a:t>Goal</a:t>
            </a:r>
            <a:endParaRPr lang="en-US" sz="2000" b="1" i="0" dirty="0">
              <a:solidFill>
                <a:srgbClr val="FFFFFF"/>
              </a:solidFill>
              <a:latin typeface="Calibri" pitchFamily="34" charset="0"/>
              <a:ea typeface="MS PGothic" charset="0"/>
              <a:cs typeface="MS PGothic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E2FC9250-DFA4-D64C-A2D1-52F906FF9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5" y="1739575"/>
            <a:ext cx="608491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900" b="0" i="0" dirty="0">
                <a:solidFill>
                  <a:srgbClr val="000000"/>
                </a:solidFill>
              </a:rPr>
              <a:t>To strengthen diagnostic capacity in the response to Covid</a:t>
            </a:r>
            <a:r>
              <a:rPr lang="en-US" altLang="en-US" sz="1900" dirty="0">
                <a:solidFill>
                  <a:srgbClr val="000000"/>
                </a:solidFill>
              </a:rPr>
              <a:t>-19 pandemic in Uganda</a:t>
            </a:r>
            <a:r>
              <a:rPr lang="en-US" altLang="en-US" sz="1900" b="0" i="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00E4C4D4-DAC4-7440-9AFA-FEBCC15BBF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130" y="2584945"/>
            <a:ext cx="791947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Pentagon 5">
            <a:extLst>
              <a:ext uri="{FF2B5EF4-FFF2-40B4-BE49-F238E27FC236}">
                <a16:creationId xmlns:a16="http://schemas.microsoft.com/office/drawing/2014/main" id="{09A23142-816E-8447-AE67-6B35DFD41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92" y="4100427"/>
            <a:ext cx="2037934" cy="661988"/>
          </a:xfrm>
          <a:prstGeom prst="homePlate">
            <a:avLst>
              <a:gd name="adj" fmla="val 33626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tIns="137160" bIns="137160" anchor="ctr"/>
          <a:lstStyle/>
          <a:p>
            <a:pPr algn="ctr" eaLnBrk="1" hangingPunct="1">
              <a:defRPr/>
            </a:pPr>
            <a:r>
              <a:rPr lang="en-US" sz="2000" b="1" i="0" dirty="0">
                <a:solidFill>
                  <a:srgbClr val="FFFFFF"/>
                </a:solidFill>
                <a:latin typeface="Calibri" pitchFamily="34" charset="0"/>
                <a:ea typeface="MS PGothic" charset="0"/>
                <a:cs typeface="MS PGothic" charset="0"/>
              </a:rPr>
              <a:t>Learning Outcomes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D69E3096-38A0-BD4B-8547-7BDFF5324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5" y="4059781"/>
            <a:ext cx="6357937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900" b="0" i="0" dirty="0">
                <a:solidFill>
                  <a:srgbClr val="000000"/>
                </a:solidFill>
              </a:rPr>
              <a:t>Good understanding of Covid19 pandemic and testing implications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900" dirty="0">
                <a:solidFill>
                  <a:srgbClr val="000000"/>
                </a:solidFill>
              </a:rPr>
              <a:t>Facility level surveillance set up</a:t>
            </a:r>
          </a:p>
        </p:txBody>
      </p: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id="{D05C6C00-270D-F641-86FC-1FA20273FBD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091" y="5163283"/>
            <a:ext cx="7853473" cy="30512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32">
            <a:extLst>
              <a:ext uri="{FF2B5EF4-FFF2-40B4-BE49-F238E27FC236}">
                <a16:creationId xmlns:a16="http://schemas.microsoft.com/office/drawing/2014/main" id="{46B9702A-19D5-0C48-B764-660B9B5CE5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130" y="6397845"/>
            <a:ext cx="7801434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Pentagon 5">
            <a:extLst>
              <a:ext uri="{FF2B5EF4-FFF2-40B4-BE49-F238E27FC236}">
                <a16:creationId xmlns:a16="http://schemas.microsoft.com/office/drawing/2014/main" id="{202F9991-8EE1-8C48-A5C0-EE3A844D5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91" y="5372265"/>
            <a:ext cx="2037934" cy="661988"/>
          </a:xfrm>
          <a:prstGeom prst="homePlate">
            <a:avLst>
              <a:gd name="adj" fmla="val 33626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tIns="137160" bIns="137160" anchor="ctr"/>
          <a:lstStyle/>
          <a:p>
            <a:pPr algn="ctr" eaLnBrk="1" hangingPunct="1">
              <a:defRPr/>
            </a:pPr>
            <a:r>
              <a:rPr lang="en-US" sz="2000" b="1" i="0" dirty="0">
                <a:solidFill>
                  <a:srgbClr val="FFFFFF"/>
                </a:solidFill>
                <a:latin typeface="Calibri" pitchFamily="34" charset="0"/>
                <a:ea typeface="MS PGothic" charset="0"/>
                <a:cs typeface="MS PGothic" charset="0"/>
              </a:rPr>
              <a:t>Roll out plan</a:t>
            </a:r>
          </a:p>
        </p:txBody>
      </p:sp>
      <p:sp>
        <p:nvSpPr>
          <p:cNvPr id="40" name="Pentagon 5">
            <a:extLst>
              <a:ext uri="{FF2B5EF4-FFF2-40B4-BE49-F238E27FC236}">
                <a16:creationId xmlns:a16="http://schemas.microsoft.com/office/drawing/2014/main" id="{E708F8FE-7D9E-0D42-8C22-3D7C5D3C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91" y="2913915"/>
            <a:ext cx="2037934" cy="661988"/>
          </a:xfrm>
          <a:prstGeom prst="homePlate">
            <a:avLst>
              <a:gd name="adj" fmla="val 33626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tIns="137160" bIns="137160" anchor="ctr"/>
          <a:lstStyle/>
          <a:p>
            <a:pPr algn="ctr" eaLnBrk="1" hangingPunct="1">
              <a:defRPr/>
            </a:pPr>
            <a:r>
              <a:rPr lang="en-US" sz="2000" b="1" i="0" dirty="0">
                <a:solidFill>
                  <a:srgbClr val="FFFFFF"/>
                </a:solidFill>
                <a:latin typeface="Calibri" pitchFamily="34" charset="0"/>
                <a:ea typeface="MS PGothic" charset="0"/>
                <a:cs typeface="MS PGothic" charset="0"/>
              </a:rPr>
              <a:t>Objective</a:t>
            </a: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25736A71-35A2-EF4B-B108-4C9517A53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4" y="2789395"/>
            <a:ext cx="656297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188" indent="-230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900" b="0" i="0" dirty="0">
                <a:solidFill>
                  <a:srgbClr val="000000"/>
                </a:solidFill>
              </a:rPr>
              <a:t>Build district capacity to train and supervise testers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900" dirty="0">
                <a:solidFill>
                  <a:srgbClr val="000000"/>
                </a:solidFill>
              </a:rPr>
              <a:t>Deploy Covid-19 antigen tests at facility level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900" b="0" i="0" dirty="0">
                <a:solidFill>
                  <a:srgbClr val="000000"/>
                </a:solidFill>
              </a:rPr>
              <a:t>Strengthen facility surveillance</a:t>
            </a:r>
          </a:p>
        </p:txBody>
      </p:sp>
      <p:cxnSp>
        <p:nvCxnSpPr>
          <p:cNvPr id="42" name="Straight Connector 32">
            <a:extLst>
              <a:ext uri="{FF2B5EF4-FFF2-40B4-BE49-F238E27FC236}">
                <a16:creationId xmlns:a16="http://schemas.microsoft.com/office/drawing/2014/main" id="{0EAF9FE7-D99A-9E48-B7C0-F5957B22CB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130" y="3840688"/>
            <a:ext cx="791947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70C5570-41DF-6F4C-A77C-12CCE520EEC5}"/>
              </a:ext>
            </a:extLst>
          </p:cNvPr>
          <p:cNvSpPr/>
          <p:nvPr/>
        </p:nvSpPr>
        <p:spPr bwMode="auto">
          <a:xfrm>
            <a:off x="2590449" y="5292131"/>
            <a:ext cx="1180604" cy="10508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kumimoji="0" lang="en-US" sz="19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ToT</a:t>
            </a:r>
            <a:endParaRPr kumimoji="0" lang="en-US" sz="19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Isosceles Triangle 17">
            <a:extLst>
              <a:ext uri="{FF2B5EF4-FFF2-40B4-BE49-F238E27FC236}">
                <a16:creationId xmlns:a16="http://schemas.microsoft.com/office/drawing/2014/main" id="{FE69E815-86A0-3B40-9F4B-6362F05E6D6A}"/>
              </a:ext>
            </a:extLst>
          </p:cNvPr>
          <p:cNvSpPr/>
          <p:nvPr/>
        </p:nvSpPr>
        <p:spPr bwMode="auto">
          <a:xfrm rot="5400000">
            <a:off x="3390295" y="5733350"/>
            <a:ext cx="1007516" cy="168363"/>
          </a:xfrm>
          <a:prstGeom prst="triangle">
            <a:avLst/>
          </a:prstGeom>
          <a:solidFill>
            <a:srgbClr val="7AC0A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H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287BC4-E00A-124A-B067-67645A4EBFFA}"/>
              </a:ext>
            </a:extLst>
          </p:cNvPr>
          <p:cNvSpPr/>
          <p:nvPr/>
        </p:nvSpPr>
        <p:spPr bwMode="auto">
          <a:xfrm>
            <a:off x="4036346" y="5292130"/>
            <a:ext cx="1298175" cy="10508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District orientation/Training</a:t>
            </a:r>
          </a:p>
        </p:txBody>
      </p:sp>
      <p:sp>
        <p:nvSpPr>
          <p:cNvPr id="53" name="Isosceles Triangle 17">
            <a:extLst>
              <a:ext uri="{FF2B5EF4-FFF2-40B4-BE49-F238E27FC236}">
                <a16:creationId xmlns:a16="http://schemas.microsoft.com/office/drawing/2014/main" id="{AD135ECC-0649-5947-9AD5-67A7CF734100}"/>
              </a:ext>
            </a:extLst>
          </p:cNvPr>
          <p:cNvSpPr/>
          <p:nvPr/>
        </p:nvSpPr>
        <p:spPr bwMode="auto">
          <a:xfrm rot="5400000">
            <a:off x="4968940" y="5781216"/>
            <a:ext cx="1007516" cy="170830"/>
          </a:xfrm>
          <a:prstGeom prst="triangle">
            <a:avLst/>
          </a:prstGeom>
          <a:solidFill>
            <a:srgbClr val="7AC0A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H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E6C7ADC-F55E-5D40-AA97-35565C75E165}"/>
              </a:ext>
            </a:extLst>
          </p:cNvPr>
          <p:cNvSpPr/>
          <p:nvPr/>
        </p:nvSpPr>
        <p:spPr bwMode="auto">
          <a:xfrm>
            <a:off x="5632692" y="5305798"/>
            <a:ext cx="1216341" cy="101295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Facility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endParaRPr kumimoji="0" lang="en-US" sz="19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Isosceles Triangle 17">
            <a:extLst>
              <a:ext uri="{FF2B5EF4-FFF2-40B4-BE49-F238E27FC236}">
                <a16:creationId xmlns:a16="http://schemas.microsoft.com/office/drawing/2014/main" id="{5161F8F2-6F74-E446-A035-BA08F2E06785}"/>
              </a:ext>
            </a:extLst>
          </p:cNvPr>
          <p:cNvSpPr/>
          <p:nvPr/>
        </p:nvSpPr>
        <p:spPr bwMode="auto">
          <a:xfrm rot="5400000">
            <a:off x="6488423" y="5740239"/>
            <a:ext cx="1007516" cy="171026"/>
          </a:xfrm>
          <a:prstGeom prst="triangle">
            <a:avLst/>
          </a:prstGeom>
          <a:solidFill>
            <a:srgbClr val="7AC0A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H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866F03-21DB-0847-817A-117F306B7480}"/>
              </a:ext>
            </a:extLst>
          </p:cNvPr>
          <p:cNvSpPr/>
          <p:nvPr/>
        </p:nvSpPr>
        <p:spPr bwMode="auto">
          <a:xfrm>
            <a:off x="7147204" y="5320615"/>
            <a:ext cx="1465723" cy="9833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Support Supervision</a:t>
            </a:r>
          </a:p>
        </p:txBody>
      </p:sp>
    </p:spTree>
    <p:extLst>
      <p:ext uri="{BB962C8B-B14F-4D97-AF65-F5344CB8AC3E}">
        <p14:creationId xmlns:p14="http://schemas.microsoft.com/office/powerpoint/2010/main" val="46510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Training Icons - Free Download, PNG and 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65" b="77547"/>
          <a:stretch/>
        </p:blipFill>
        <p:spPr bwMode="auto">
          <a:xfrm>
            <a:off x="423640" y="2022664"/>
            <a:ext cx="1977885" cy="8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84800" y="2202187"/>
            <a:ext cx="274126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1600" b="1" dirty="0"/>
          </a:p>
          <a:p>
            <a:pPr algn="ctr"/>
            <a:r>
              <a:rPr lang="en-GB" sz="1600" b="1" dirty="0"/>
              <a:t>Theory / Didactic</a:t>
            </a:r>
          </a:p>
          <a:p>
            <a:pPr algn="ctr"/>
            <a:endParaRPr lang="en-GB" sz="1600" b="1" dirty="0"/>
          </a:p>
        </p:txBody>
      </p:sp>
      <p:pic>
        <p:nvPicPr>
          <p:cNvPr id="19" name="Picture Placeholder 5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B68152B0-B547-B34C-91A8-C1FB0ED6A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86" t="35290" r="36954" b="33124"/>
          <a:stretch/>
        </p:blipFill>
        <p:spPr>
          <a:xfrm>
            <a:off x="544389" y="3367765"/>
            <a:ext cx="1977885" cy="1513506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 rotWithShape="1">
          <a:blip r:embed="rId4"/>
          <a:srcRect l="11969" t="22524" r="31282" b="7867"/>
          <a:stretch/>
        </p:blipFill>
        <p:spPr bwMode="auto">
          <a:xfrm>
            <a:off x="423640" y="5318258"/>
            <a:ext cx="2033951" cy="1323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23640" y="3189040"/>
            <a:ext cx="8156406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 31"/>
          <p:cNvSpPr/>
          <p:nvPr/>
        </p:nvSpPr>
        <p:spPr>
          <a:xfrm>
            <a:off x="556264" y="5154368"/>
            <a:ext cx="8045182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TextBox 32"/>
          <p:cNvSpPr txBox="1"/>
          <p:nvPr/>
        </p:nvSpPr>
        <p:spPr>
          <a:xfrm>
            <a:off x="2824908" y="3749905"/>
            <a:ext cx="274126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1600" b="1" dirty="0"/>
          </a:p>
          <a:p>
            <a:pPr algn="ctr"/>
            <a:r>
              <a:rPr lang="en-GB" sz="1600" b="1" dirty="0"/>
              <a:t>Practical</a:t>
            </a:r>
          </a:p>
          <a:p>
            <a:pPr algn="ctr"/>
            <a:endParaRPr lang="en-GB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800225" y="5796006"/>
            <a:ext cx="274126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1600" b="1" dirty="0"/>
          </a:p>
          <a:p>
            <a:pPr algn="ctr"/>
            <a:r>
              <a:rPr lang="en-GB" sz="1600" b="1" dirty="0"/>
              <a:t>Certification</a:t>
            </a:r>
          </a:p>
          <a:p>
            <a:pPr algn="ctr"/>
            <a:endParaRPr lang="en-GB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737721" y="2206477"/>
            <a:ext cx="27412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b="1" dirty="0"/>
          </a:p>
          <a:p>
            <a:r>
              <a:rPr lang="en-GB" sz="1600" b="1" dirty="0"/>
              <a:t>1 day training</a:t>
            </a:r>
          </a:p>
          <a:p>
            <a:endParaRPr lang="en-GB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858469" y="3749905"/>
            <a:ext cx="27412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sz="1600" b="1" dirty="0"/>
          </a:p>
          <a:p>
            <a:r>
              <a:rPr lang="en-GB" sz="1600" b="1" dirty="0"/>
              <a:t>½ day training</a:t>
            </a:r>
          </a:p>
          <a:p>
            <a:endParaRPr lang="en-GB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853146" y="5796006"/>
            <a:ext cx="27412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100 % attendance</a:t>
            </a:r>
            <a:br>
              <a:rPr lang="en-GB" sz="1600" b="1" dirty="0"/>
            </a:br>
            <a:r>
              <a:rPr lang="en-GB" sz="1600" b="1" dirty="0"/>
              <a:t>80% pass mark - Theory</a:t>
            </a:r>
            <a:br>
              <a:rPr lang="en-GB" sz="1600" b="1" dirty="0"/>
            </a:br>
            <a:r>
              <a:rPr lang="en-GB" sz="1600" b="1" dirty="0"/>
              <a:t>100% pass mark - Practical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8139" y="1663800"/>
            <a:ext cx="162589" cy="20446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88139" y="3014641"/>
            <a:ext cx="162589" cy="20446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95876" y="4979464"/>
            <a:ext cx="162589" cy="20446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5040" y="1818363"/>
            <a:ext cx="8156406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/>
          <p:cNvSpPr/>
          <p:nvPr/>
        </p:nvSpPr>
        <p:spPr>
          <a:xfrm>
            <a:off x="3051540" y="419753"/>
            <a:ext cx="3409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400" b="1" dirty="0">
                <a:solidFill>
                  <a:srgbClr val="0070C0"/>
                </a:solidFill>
              </a:rPr>
              <a:t>TRAINING COMPONENTS</a:t>
            </a:r>
          </a:p>
        </p:txBody>
      </p:sp>
    </p:spTree>
    <p:extLst>
      <p:ext uri="{BB962C8B-B14F-4D97-AF65-F5344CB8AC3E}">
        <p14:creationId xmlns:p14="http://schemas.microsoft.com/office/powerpoint/2010/main" val="98665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4680" y="419418"/>
            <a:ext cx="338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400" b="1" dirty="0">
                <a:solidFill>
                  <a:srgbClr val="0070C0"/>
                </a:solidFill>
              </a:rPr>
              <a:t>TRAINING LAYOUT</a:t>
            </a:r>
          </a:p>
        </p:txBody>
      </p:sp>
      <p:graphicFrame>
        <p:nvGraphicFramePr>
          <p:cNvPr id="2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511105"/>
              </p:ext>
            </p:extLst>
          </p:nvPr>
        </p:nvGraphicFramePr>
        <p:xfrm>
          <a:off x="190006" y="1876301"/>
          <a:ext cx="8953994" cy="398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48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DD76A-9DB7-204E-9F69-7FAD6057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36525"/>
            <a:ext cx="8610600" cy="838200"/>
          </a:xfrm>
        </p:spPr>
        <p:txBody>
          <a:bodyPr/>
          <a:lstStyle/>
          <a:p>
            <a:r>
              <a:rPr lang="en-UG" dirty="0"/>
              <a:t>TRAINING 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9B3A6-710D-1149-A82E-4A74659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6CE615-8128-7842-9AC2-8B0022C0C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86676"/>
              </p:ext>
            </p:extLst>
          </p:nvPr>
        </p:nvGraphicFramePr>
        <p:xfrm>
          <a:off x="154379" y="1509712"/>
          <a:ext cx="8906494" cy="5009840"/>
        </p:xfrm>
        <a:graphic>
          <a:graphicData uri="http://schemas.openxmlformats.org/drawingml/2006/table">
            <a:tbl>
              <a:tblPr firstRow="1" bandRow="1"/>
              <a:tblGrid>
                <a:gridCol w="1555977">
                  <a:extLst>
                    <a:ext uri="{9D8B030D-6E8A-4147-A177-3AD203B41FA5}">
                      <a16:colId xmlns:a16="http://schemas.microsoft.com/office/drawing/2014/main" val="791390160"/>
                    </a:ext>
                  </a:extLst>
                </a:gridCol>
                <a:gridCol w="7350517">
                  <a:extLst>
                    <a:ext uri="{9D8B030D-6E8A-4147-A177-3AD203B41FA5}">
                      <a16:colId xmlns:a16="http://schemas.microsoft.com/office/drawing/2014/main" val="514826082"/>
                    </a:ext>
                  </a:extLst>
                </a:gridCol>
              </a:tblGrid>
              <a:tr h="455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3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45361"/>
                  </a:ext>
                </a:extLst>
              </a:tr>
              <a:tr h="455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01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Training Overview, Objectives and Schedule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07523"/>
                  </a:ext>
                </a:extLst>
              </a:tr>
              <a:tr h="455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02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COVID-19 Antigen Overview and Testing Strategy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305210"/>
                  </a:ext>
                </a:extLst>
              </a:tr>
              <a:tr h="455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03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Facility Surveillance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11422"/>
                  </a:ext>
                </a:extLst>
              </a:tr>
              <a:tr h="455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04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Safety, Infection</a:t>
                      </a:r>
                      <a:r>
                        <a:rPr lang="en-US" sz="1800" i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Prevention and Control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166965"/>
                  </a:ext>
                </a:extLst>
              </a:tr>
              <a:tr h="455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05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 Collection and Referral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11755"/>
                  </a:ext>
                </a:extLst>
              </a:tr>
              <a:tr h="455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06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Antigen Testing (General Guidelines &amp; Supplier-Specific Instructions)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2673"/>
                  </a:ext>
                </a:extLst>
              </a:tr>
              <a:tr h="455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07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and Information Management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234379"/>
                  </a:ext>
                </a:extLst>
              </a:tr>
              <a:tr h="455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08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Diagnostics and Supplies Inventory Management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71648"/>
                  </a:ext>
                </a:extLst>
              </a:tr>
              <a:tr h="455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09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Quality Assurance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726710"/>
                  </a:ext>
                </a:extLst>
              </a:tr>
              <a:tr h="455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Assessments, Certification &amp; Follow up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088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50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44E3D96-D64E-4CB6-8E9D-AABC10545C03}"/>
              </a:ext>
            </a:extLst>
          </p:cNvPr>
          <p:cNvSpPr/>
          <p:nvPr/>
        </p:nvSpPr>
        <p:spPr>
          <a:xfrm>
            <a:off x="772566" y="2978816"/>
            <a:ext cx="7295836" cy="2041578"/>
          </a:xfrm>
          <a:custGeom>
            <a:avLst/>
            <a:gdLst>
              <a:gd name="connsiteX0" fmla="*/ 0 w 7744408"/>
              <a:gd name="connsiteY0" fmla="*/ 2472612 h 2472612"/>
              <a:gd name="connsiteX1" fmla="*/ 1819469 w 7744408"/>
              <a:gd name="connsiteY1" fmla="*/ 774441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744408"/>
              <a:gd name="connsiteY0" fmla="*/ 2472612 h 2472612"/>
              <a:gd name="connsiteX1" fmla="*/ 1841605 w 7744408"/>
              <a:gd name="connsiteY1" fmla="*/ 1017037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2562" h="2565918">
                <a:moveTo>
                  <a:pt x="0" y="2565918"/>
                </a:moveTo>
                <a:cubicBezTo>
                  <a:pt x="489079" y="1771261"/>
                  <a:pt x="1000295" y="1219200"/>
                  <a:pt x="1841605" y="1110343"/>
                </a:cubicBezTo>
                <a:cubicBezTo>
                  <a:pt x="2682915" y="1001486"/>
                  <a:pt x="4096035" y="2097832"/>
                  <a:pt x="5047861" y="1912775"/>
                </a:cubicBezTo>
                <a:cubicBezTo>
                  <a:pt x="5999687" y="1727718"/>
                  <a:pt x="6860364" y="1041141"/>
                  <a:pt x="7552562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  <a:effectLst>
            <a:outerShdw blurRad="50800" dist="2032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40"/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3066E6-62E0-4FB1-8C32-789375978739}"/>
              </a:ext>
            </a:extLst>
          </p:cNvPr>
          <p:cNvSpPr/>
          <p:nvPr/>
        </p:nvSpPr>
        <p:spPr>
          <a:xfrm>
            <a:off x="1875406" y="3847386"/>
            <a:ext cx="362031" cy="362031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40"/>
            <a:r>
              <a:rPr lang="en-IN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C6E87F-1AD4-47FA-8F95-20186C8B35A9}"/>
              </a:ext>
            </a:extLst>
          </p:cNvPr>
          <p:cNvSpPr/>
          <p:nvPr/>
        </p:nvSpPr>
        <p:spPr>
          <a:xfrm>
            <a:off x="652661" y="4734934"/>
            <a:ext cx="362031" cy="362031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40"/>
            <a:r>
              <a:rPr lang="en-IN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7E7B90-0391-469C-924F-77C9AD18FB75}"/>
              </a:ext>
            </a:extLst>
          </p:cNvPr>
          <p:cNvSpPr/>
          <p:nvPr/>
        </p:nvSpPr>
        <p:spPr>
          <a:xfrm>
            <a:off x="5034870" y="4254750"/>
            <a:ext cx="362031" cy="362031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40"/>
            <a:r>
              <a:rPr lang="en-IN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238842-0C52-4B79-9647-5156540C2398}"/>
              </a:ext>
            </a:extLst>
          </p:cNvPr>
          <p:cNvSpPr/>
          <p:nvPr/>
        </p:nvSpPr>
        <p:spPr>
          <a:xfrm>
            <a:off x="6645610" y="3952075"/>
            <a:ext cx="362031" cy="362031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40"/>
            <a:r>
              <a:rPr lang="en-IN" dirty="0">
                <a:solidFill>
                  <a:prstClr val="white"/>
                </a:solidFill>
              </a:rPr>
              <a:t>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A973C5-5806-4DFE-BB11-E3FC203A5D6A}"/>
              </a:ext>
            </a:extLst>
          </p:cNvPr>
          <p:cNvGrpSpPr/>
          <p:nvPr/>
        </p:nvGrpSpPr>
        <p:grpSpPr>
          <a:xfrm>
            <a:off x="7997043" y="2647752"/>
            <a:ext cx="362031" cy="362031"/>
            <a:chOff x="2961988" y="3325174"/>
            <a:chExt cx="482708" cy="482708"/>
          </a:xfrm>
          <a:effectLst>
            <a:outerShdw blurRad="50800" dist="203200" dir="2700000" algn="tl" rotWithShape="0">
              <a:prstClr val="black">
                <a:alpha val="16000"/>
              </a:prstClr>
            </a:outerShdw>
          </a:effectLst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4CD1E08-B577-4C4F-BFE4-C806CF83646D}"/>
                </a:ext>
              </a:extLst>
            </p:cNvPr>
            <p:cNvSpPr/>
            <p:nvPr/>
          </p:nvSpPr>
          <p:spPr>
            <a:xfrm>
              <a:off x="2961988" y="3325174"/>
              <a:ext cx="482708" cy="48270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0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384169EC-876A-4707-B641-9556697D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7" y="3496636"/>
              <a:ext cx="172870" cy="139784"/>
            </a:xfrm>
            <a:custGeom>
              <a:avLst/>
              <a:gdLst>
                <a:gd name="T0" fmla="*/ 2384 w 8130"/>
                <a:gd name="T1" fmla="*/ 4874 h 6574"/>
                <a:gd name="T2" fmla="*/ 846 w 8130"/>
                <a:gd name="T3" fmla="*/ 3340 h 6574"/>
                <a:gd name="T4" fmla="*/ 0 w 8130"/>
                <a:gd name="T5" fmla="*/ 4183 h 6574"/>
                <a:gd name="T6" fmla="*/ 2029 w 8130"/>
                <a:gd name="T7" fmla="*/ 6206 h 6574"/>
                <a:gd name="T8" fmla="*/ 2032 w 8130"/>
                <a:gd name="T9" fmla="*/ 6204 h 6574"/>
                <a:gd name="T10" fmla="*/ 2403 w 8130"/>
                <a:gd name="T11" fmla="*/ 6574 h 6574"/>
                <a:gd name="T12" fmla="*/ 8130 w 8130"/>
                <a:gd name="T13" fmla="*/ 859 h 6574"/>
                <a:gd name="T14" fmla="*/ 7269 w 8130"/>
                <a:gd name="T15" fmla="*/ 0 h 6574"/>
                <a:gd name="T16" fmla="*/ 2384 w 8130"/>
                <a:gd name="T17" fmla="*/ 4874 h 6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0" h="6574">
                  <a:moveTo>
                    <a:pt x="2384" y="4874"/>
                  </a:moveTo>
                  <a:lnTo>
                    <a:pt x="846" y="3340"/>
                  </a:lnTo>
                  <a:lnTo>
                    <a:pt x="0" y="4183"/>
                  </a:lnTo>
                  <a:lnTo>
                    <a:pt x="2029" y="6206"/>
                  </a:lnTo>
                  <a:lnTo>
                    <a:pt x="2032" y="6204"/>
                  </a:lnTo>
                  <a:lnTo>
                    <a:pt x="2403" y="6574"/>
                  </a:lnTo>
                  <a:lnTo>
                    <a:pt x="8130" y="859"/>
                  </a:lnTo>
                  <a:lnTo>
                    <a:pt x="7269" y="0"/>
                  </a:lnTo>
                  <a:lnTo>
                    <a:pt x="2384" y="48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IN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30959D-A041-4D3F-A17C-AF116E33E9CA}"/>
              </a:ext>
            </a:extLst>
          </p:cNvPr>
          <p:cNvGrpSpPr/>
          <p:nvPr/>
        </p:nvGrpSpPr>
        <p:grpSpPr>
          <a:xfrm>
            <a:off x="1431271" y="2962672"/>
            <a:ext cx="1455494" cy="469253"/>
            <a:chOff x="1485900" y="5217602"/>
            <a:chExt cx="2377979" cy="62567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4A6D74A-E274-4082-9988-6488BF2F84F0}"/>
                </a:ext>
              </a:extLst>
            </p:cNvPr>
            <p:cNvSpPr txBox="1"/>
            <p:nvPr/>
          </p:nvSpPr>
          <p:spPr>
            <a:xfrm>
              <a:off x="1504997" y="5504718"/>
              <a:ext cx="2358882" cy="33855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 defTabSz="914240">
                <a:defRPr/>
              </a:pPr>
              <a:r>
                <a:rPr lang="en-US" sz="105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Pass mark=80%.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06DD97-878A-4A5A-814B-41CABBBB0216}"/>
                </a:ext>
              </a:extLst>
            </p:cNvPr>
            <p:cNvSpPr txBox="1"/>
            <p:nvPr/>
          </p:nvSpPr>
          <p:spPr>
            <a:xfrm>
              <a:off x="1485900" y="5217602"/>
              <a:ext cx="2358882" cy="43088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 defTabSz="914240">
                <a:defRPr/>
              </a:pPr>
              <a:r>
                <a:rPr lang="en-US" sz="1500" b="1" kern="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Theory  test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A049A7-F116-416F-A508-BB5A7A39157C}"/>
              </a:ext>
            </a:extLst>
          </p:cNvPr>
          <p:cNvGrpSpPr/>
          <p:nvPr/>
        </p:nvGrpSpPr>
        <p:grpSpPr>
          <a:xfrm>
            <a:off x="3450567" y="4809263"/>
            <a:ext cx="1769162" cy="620569"/>
            <a:chOff x="1485900" y="5217602"/>
            <a:chExt cx="2358882" cy="82742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D93E53-7865-4A8C-AC7C-807894B3F288}"/>
                </a:ext>
              </a:extLst>
            </p:cNvPr>
            <p:cNvSpPr txBox="1"/>
            <p:nvPr/>
          </p:nvSpPr>
          <p:spPr>
            <a:xfrm>
              <a:off x="1485900" y="5491030"/>
              <a:ext cx="2358882" cy="553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914240">
                <a:defRPr/>
              </a:pPr>
              <a:r>
                <a:rPr lang="en-US" sz="105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Sample collection</a:t>
              </a:r>
            </a:p>
            <a:p>
              <a:pPr defTabSz="914240">
                <a:defRPr/>
              </a:pPr>
              <a:r>
                <a:rPr lang="en-US" sz="105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Pass mark =100%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D5A3F6A-D88E-4F9F-8904-D353F55D26A4}"/>
                </a:ext>
              </a:extLst>
            </p:cNvPr>
            <p:cNvSpPr txBox="1"/>
            <p:nvPr/>
          </p:nvSpPr>
          <p:spPr>
            <a:xfrm>
              <a:off x="1485900" y="5217602"/>
              <a:ext cx="2358882" cy="430886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defTabSz="914240">
                <a:defRPr/>
              </a:pPr>
              <a:r>
                <a:rPr lang="en-US" sz="1500" b="1" kern="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Practical test 1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C1C820-F958-4F7D-9725-69E0ED4D4426}"/>
              </a:ext>
            </a:extLst>
          </p:cNvPr>
          <p:cNvGrpSpPr/>
          <p:nvPr/>
        </p:nvGrpSpPr>
        <p:grpSpPr>
          <a:xfrm>
            <a:off x="3833496" y="2649608"/>
            <a:ext cx="1792535" cy="813359"/>
            <a:chOff x="1485900" y="5217602"/>
            <a:chExt cx="2390051" cy="108447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6554C5-C5D6-4E9E-91A0-CE30A0059D58}"/>
                </a:ext>
              </a:extLst>
            </p:cNvPr>
            <p:cNvSpPr txBox="1"/>
            <p:nvPr/>
          </p:nvSpPr>
          <p:spPr>
            <a:xfrm>
              <a:off x="1517069" y="5532639"/>
              <a:ext cx="2358882" cy="76944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 defTabSz="914240">
                <a:defRPr/>
              </a:pPr>
              <a:r>
                <a:rPr lang="en-US" sz="105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SARS-COV-2 Ag RDT test &amp; results interpretation</a:t>
              </a:r>
            </a:p>
            <a:p>
              <a:pPr algn="r" defTabSz="914240">
                <a:defRPr/>
              </a:pPr>
              <a:r>
                <a:rPr lang="en-US" sz="105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Pass mark = 100%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C67836-DB62-43AA-83A8-F01AB5E38EBC}"/>
                </a:ext>
              </a:extLst>
            </p:cNvPr>
            <p:cNvSpPr txBox="1"/>
            <p:nvPr/>
          </p:nvSpPr>
          <p:spPr>
            <a:xfrm>
              <a:off x="1485900" y="5217602"/>
              <a:ext cx="2358882" cy="43088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 defTabSz="914240">
                <a:defRPr/>
              </a:pPr>
              <a:r>
                <a:rPr lang="en-US" sz="1500" b="1" kern="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Practical test 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2BA743-CF46-42FE-8D6E-EBBA421B5A17}"/>
              </a:ext>
            </a:extLst>
          </p:cNvPr>
          <p:cNvGrpSpPr/>
          <p:nvPr/>
        </p:nvGrpSpPr>
        <p:grpSpPr>
          <a:xfrm>
            <a:off x="6128956" y="4550324"/>
            <a:ext cx="1971233" cy="1478409"/>
            <a:chOff x="1461528" y="4755937"/>
            <a:chExt cx="2628311" cy="197121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C5F5DD-DF20-46DF-BDFA-003467043601}"/>
                </a:ext>
              </a:extLst>
            </p:cNvPr>
            <p:cNvSpPr txBox="1"/>
            <p:nvPr/>
          </p:nvSpPr>
          <p:spPr>
            <a:xfrm>
              <a:off x="1461528" y="5742263"/>
              <a:ext cx="2628311" cy="98488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914240">
                <a:defRPr/>
              </a:pPr>
              <a:r>
                <a:rPr lang="en-US" sz="105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All training records (attendance lists, scores for theory and practical tests sent to ASLM by Trainers via email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7D45FB-67C9-4AED-8446-69F922771832}"/>
                </a:ext>
              </a:extLst>
            </p:cNvPr>
            <p:cNvSpPr txBox="1"/>
            <p:nvPr/>
          </p:nvSpPr>
          <p:spPr>
            <a:xfrm>
              <a:off x="1485900" y="4755937"/>
              <a:ext cx="2358882" cy="135421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defTabSz="914240">
                <a:defRPr/>
              </a:pPr>
              <a:r>
                <a:rPr lang="en-US" sz="1500" b="1" kern="0" dirty="0">
                  <a:solidFill>
                    <a:srgbClr val="017A8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Trainer submits names of Participants  to ASLM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9BAF3C5-6B93-4AFA-9FCD-0B7E34DA2D9F}"/>
              </a:ext>
            </a:extLst>
          </p:cNvPr>
          <p:cNvCxnSpPr>
            <a:cxnSpLocks/>
          </p:cNvCxnSpPr>
          <p:nvPr/>
        </p:nvCxnSpPr>
        <p:spPr>
          <a:xfrm flipH="1">
            <a:off x="5219211" y="3573552"/>
            <a:ext cx="11542" cy="698572"/>
          </a:xfrm>
          <a:prstGeom prst="line">
            <a:avLst/>
          </a:prstGeom>
          <a:ln w="635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48B20CD-CB14-436D-BC3D-22B3D88AEFE4}"/>
              </a:ext>
            </a:extLst>
          </p:cNvPr>
          <p:cNvCxnSpPr>
            <a:cxnSpLocks/>
          </p:cNvCxnSpPr>
          <p:nvPr/>
        </p:nvCxnSpPr>
        <p:spPr>
          <a:xfrm>
            <a:off x="3494244" y="4254750"/>
            <a:ext cx="0" cy="537273"/>
          </a:xfrm>
          <a:prstGeom prst="line">
            <a:avLst/>
          </a:prstGeom>
          <a:ln w="635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62B18F3-C4DE-4F52-9922-865FF48B8801}"/>
              </a:ext>
            </a:extLst>
          </p:cNvPr>
          <p:cNvCxnSpPr>
            <a:cxnSpLocks/>
          </p:cNvCxnSpPr>
          <p:nvPr/>
        </p:nvCxnSpPr>
        <p:spPr>
          <a:xfrm>
            <a:off x="2053440" y="3499600"/>
            <a:ext cx="0" cy="344772"/>
          </a:xfrm>
          <a:prstGeom prst="line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9CE485E-B039-4A37-8158-DB776BEDE3A2}"/>
              </a:ext>
            </a:extLst>
          </p:cNvPr>
          <p:cNvSpPr txBox="1"/>
          <p:nvPr/>
        </p:nvSpPr>
        <p:spPr>
          <a:xfrm>
            <a:off x="256535" y="4956265"/>
            <a:ext cx="709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40"/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</a:t>
            </a:r>
            <a:endParaRPr lang="en-IN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90E7528-17AA-4A42-B8D9-C7AC7DCB8B1C}"/>
              </a:ext>
            </a:extLst>
          </p:cNvPr>
          <p:cNvGrpSpPr/>
          <p:nvPr/>
        </p:nvGrpSpPr>
        <p:grpSpPr>
          <a:xfrm>
            <a:off x="101799" y="3476573"/>
            <a:ext cx="1574314" cy="860569"/>
            <a:chOff x="1485900" y="5095682"/>
            <a:chExt cx="2358882" cy="104810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018D09-332D-47D7-B870-F0E0198CDD77}"/>
                </a:ext>
              </a:extLst>
            </p:cNvPr>
            <p:cNvSpPr txBox="1"/>
            <p:nvPr/>
          </p:nvSpPr>
          <p:spPr>
            <a:xfrm>
              <a:off x="1485900" y="5637742"/>
              <a:ext cx="2358882" cy="50604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914240">
                <a:defRPr/>
              </a:pPr>
              <a:r>
                <a:rPr lang="en-US" sz="105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Pass mark =100% attendance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D400CC-9C16-499B-8D08-CF5732C3131D}"/>
                </a:ext>
              </a:extLst>
            </p:cNvPr>
            <p:cNvSpPr txBox="1"/>
            <p:nvPr/>
          </p:nvSpPr>
          <p:spPr>
            <a:xfrm>
              <a:off x="1485900" y="5095682"/>
              <a:ext cx="2358882" cy="67472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defTabSz="914240">
                <a:defRPr/>
              </a:pPr>
              <a:r>
                <a:rPr lang="en-US" sz="1500" b="1" kern="0" dirty="0">
                  <a:solidFill>
                    <a:srgbClr val="017A8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Attend 1</a:t>
              </a:r>
              <a:r>
                <a:rPr lang="en-US" sz="1500" b="1" kern="0" dirty="0">
                  <a:solidFill>
                    <a:srgbClr val="017A87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½-2</a:t>
              </a:r>
              <a:r>
                <a:rPr lang="en-US" sz="1500" b="1" kern="0" dirty="0">
                  <a:solidFill>
                    <a:srgbClr val="017A8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days didactic training</a:t>
              </a: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86B0C9-A18B-44CE-8BEC-A0A26D27DBF4}"/>
              </a:ext>
            </a:extLst>
          </p:cNvPr>
          <p:cNvCxnSpPr>
            <a:cxnSpLocks/>
          </p:cNvCxnSpPr>
          <p:nvPr/>
        </p:nvCxnSpPr>
        <p:spPr>
          <a:xfrm flipV="1">
            <a:off x="825662" y="4151678"/>
            <a:ext cx="13138" cy="567955"/>
          </a:xfrm>
          <a:prstGeom prst="line">
            <a:avLst/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2909D1C9-D073-49B2-9F97-DF03DFF39575}"/>
              </a:ext>
            </a:extLst>
          </p:cNvPr>
          <p:cNvSpPr/>
          <p:nvPr/>
        </p:nvSpPr>
        <p:spPr>
          <a:xfrm>
            <a:off x="3326727" y="3797720"/>
            <a:ext cx="362031" cy="362031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40"/>
            <a:r>
              <a:rPr lang="en-IN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7DCB92D-7FA1-4D84-8624-D02F800CFBAA}"/>
              </a:ext>
            </a:extLst>
          </p:cNvPr>
          <p:cNvCxnSpPr>
            <a:cxnSpLocks/>
          </p:cNvCxnSpPr>
          <p:nvPr/>
        </p:nvCxnSpPr>
        <p:spPr>
          <a:xfrm flipV="1">
            <a:off x="6852691" y="4295428"/>
            <a:ext cx="0" cy="321353"/>
          </a:xfrm>
          <a:prstGeom prst="line">
            <a:avLst/>
          </a:prstGeom>
          <a:ln w="635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5380B25-61F8-48C8-A6B1-40CBA7C5A910}"/>
              </a:ext>
            </a:extLst>
          </p:cNvPr>
          <p:cNvGrpSpPr/>
          <p:nvPr/>
        </p:nvGrpSpPr>
        <p:grpSpPr>
          <a:xfrm>
            <a:off x="6153867" y="2568536"/>
            <a:ext cx="1475509" cy="1131579"/>
            <a:chOff x="1447926" y="4905140"/>
            <a:chExt cx="2396856" cy="150877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D8B6881-27BD-47C9-AEA3-F1391DFCD09F}"/>
                </a:ext>
              </a:extLst>
            </p:cNvPr>
            <p:cNvSpPr txBox="1"/>
            <p:nvPr/>
          </p:nvSpPr>
          <p:spPr>
            <a:xfrm>
              <a:off x="1447926" y="5644471"/>
              <a:ext cx="2358882" cy="76944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914240">
                <a:defRPr/>
              </a:pPr>
              <a:r>
                <a:rPr lang="en-US" sz="105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Certificates sent to Participants by email and/or Post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68580D6-8B39-4D8F-AD99-805E54767BF2}"/>
                </a:ext>
              </a:extLst>
            </p:cNvPr>
            <p:cNvSpPr txBox="1"/>
            <p:nvPr/>
          </p:nvSpPr>
          <p:spPr>
            <a:xfrm>
              <a:off x="1485900" y="4905140"/>
              <a:ext cx="2358882" cy="104644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defTabSz="914240">
                <a:defRPr/>
              </a:pPr>
              <a:r>
                <a:rPr lang="en-US" sz="1500" b="1" kern="0" dirty="0">
                  <a:solidFill>
                    <a:srgbClr val="017A8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ASLM reviews and awards Certificate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5380B25-61F8-48C8-A6B1-40CBA7C5A910}"/>
              </a:ext>
            </a:extLst>
          </p:cNvPr>
          <p:cNvGrpSpPr/>
          <p:nvPr/>
        </p:nvGrpSpPr>
        <p:grpSpPr>
          <a:xfrm rot="-5400000">
            <a:off x="6789199" y="3159578"/>
            <a:ext cx="3653105" cy="900246"/>
            <a:chOff x="1395617" y="4023783"/>
            <a:chExt cx="2449165" cy="461424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8B6881-27BD-47C9-AEA3-F1391DFCD09F}"/>
                </a:ext>
              </a:extLst>
            </p:cNvPr>
            <p:cNvSpPr txBox="1"/>
            <p:nvPr/>
          </p:nvSpPr>
          <p:spPr>
            <a:xfrm>
              <a:off x="1395617" y="4023783"/>
              <a:ext cx="2358882" cy="461424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914240">
                <a:defRPr/>
              </a:pPr>
              <a:r>
                <a:rPr lang="en-US" sz="105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Tracking number trained</a:t>
              </a:r>
            </a:p>
            <a:p>
              <a:pPr defTabSz="914240">
                <a:defRPr/>
              </a:pPr>
              <a:r>
                <a:rPr lang="en-US" sz="105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Continued correspondence by email, Social media</a:t>
              </a:r>
            </a:p>
            <a:p>
              <a:pPr defTabSz="914240">
                <a:defRPr/>
              </a:pPr>
              <a:r>
                <a:rPr lang="en-US" sz="105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Trouble shooting &amp; Updates</a:t>
              </a:r>
            </a:p>
            <a:p>
              <a:pPr defTabSz="914240">
                <a:defRPr/>
              </a:pPr>
              <a:endParaRPr lang="en-US" sz="105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defTabSz="914240">
                <a:defRPr/>
              </a:pPr>
              <a:endParaRPr lang="en-US" sz="105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68580D6-8B39-4D8F-AD99-805E54767BF2}"/>
                </a:ext>
              </a:extLst>
            </p:cNvPr>
            <p:cNvSpPr txBox="1"/>
            <p:nvPr/>
          </p:nvSpPr>
          <p:spPr>
            <a:xfrm>
              <a:off x="1399161" y="4527688"/>
              <a:ext cx="2445621" cy="165639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defTabSz="914240">
                <a:defRPr/>
              </a:pPr>
              <a:r>
                <a:rPr lang="en-US" sz="1500" b="1" kern="0" dirty="0">
                  <a:solidFill>
                    <a:srgbClr val="017A8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Follow up after Certification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564" y="2089241"/>
          <a:ext cx="9134438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A. Training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B. Assessment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C. Certification</a:t>
                      </a:r>
                      <a:r>
                        <a:rPr lang="en-US" sz="1400" baseline="0" dirty="0"/>
                        <a:t> &amp; Follow up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1836670" y="2523120"/>
            <a:ext cx="8776" cy="3459398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881874" y="2499475"/>
            <a:ext cx="17243" cy="3468114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29450" y="500772"/>
            <a:ext cx="33995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100" b="1" kern="0" dirty="0">
                <a:solidFill>
                  <a:srgbClr val="0070C0"/>
                </a:solidFill>
              </a:rPr>
              <a:t>CERTIFICATION STEPS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DCB92D-7FA1-4D84-8624-D02F800CFBAA}"/>
              </a:ext>
            </a:extLst>
          </p:cNvPr>
          <p:cNvCxnSpPr>
            <a:cxnSpLocks/>
          </p:cNvCxnSpPr>
          <p:nvPr/>
        </p:nvCxnSpPr>
        <p:spPr>
          <a:xfrm flipV="1">
            <a:off x="7484061" y="2795568"/>
            <a:ext cx="472061" cy="17716"/>
          </a:xfrm>
          <a:prstGeom prst="line">
            <a:avLst/>
          </a:prstGeom>
          <a:ln w="635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C6A83D9-9003-457E-921D-480545F024EB}"/>
              </a:ext>
            </a:extLst>
          </p:cNvPr>
          <p:cNvSpPr txBox="1"/>
          <p:nvPr/>
        </p:nvSpPr>
        <p:spPr>
          <a:xfrm>
            <a:off x="7501570" y="2400298"/>
            <a:ext cx="159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240"/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 </a:t>
            </a:r>
            <a:endParaRPr lang="en-IN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4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95CF-45A3-FD40-8501-BB5707E4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G" dirty="0"/>
              <a:t>Facility Level Training Cascade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3A1E1-84F3-7340-B513-1BE0509F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272EA-94C8-8443-BB72-64DDD78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50D28-2A35-0A48-8A8E-76ABF125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7713-EEEB-9749-9D1C-2A2E283E85C7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2E315-51B6-4B46-B3EF-ECB32984B6FA}"/>
              </a:ext>
            </a:extLst>
          </p:cNvPr>
          <p:cNvSpPr txBox="1"/>
          <p:nvPr/>
        </p:nvSpPr>
        <p:spPr>
          <a:xfrm>
            <a:off x="2707315" y="1626016"/>
            <a:ext cx="309847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G" b="1" dirty="0"/>
              <a:t>National Trainers</a:t>
            </a:r>
          </a:p>
          <a:p>
            <a:pPr algn="ctr"/>
            <a:r>
              <a:rPr lang="en-UG" b="1" dirty="0"/>
              <a:t>(2 Lab, Surveillance, Manufacturere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7A1FC-A49A-ED44-8E6B-B2B694393776}"/>
              </a:ext>
            </a:extLst>
          </p:cNvPr>
          <p:cNvSpPr txBox="1"/>
          <p:nvPr/>
        </p:nvSpPr>
        <p:spPr>
          <a:xfrm>
            <a:off x="1860331" y="3202874"/>
            <a:ext cx="4880264" cy="20313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G" b="1" dirty="0"/>
          </a:p>
          <a:p>
            <a:pPr algn="ctr"/>
            <a:endParaRPr lang="en-UG" b="1" dirty="0"/>
          </a:p>
          <a:p>
            <a:pPr algn="ctr"/>
            <a:endParaRPr lang="en-UG" b="1" dirty="0"/>
          </a:p>
          <a:p>
            <a:pPr algn="ctr"/>
            <a:endParaRPr lang="en-UG" b="1" dirty="0"/>
          </a:p>
          <a:p>
            <a:pPr algn="ctr"/>
            <a:endParaRPr lang="en-UG" b="1" dirty="0"/>
          </a:p>
          <a:p>
            <a:pPr algn="ctr"/>
            <a:endParaRPr lang="en-UG" b="1" dirty="0"/>
          </a:p>
          <a:p>
            <a:pPr algn="ctr"/>
            <a:endParaRPr lang="en-UG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8FC426-F69F-FA41-8126-EF5EBA05D4C4}"/>
              </a:ext>
            </a:extLst>
          </p:cNvPr>
          <p:cNvSpPr/>
          <p:nvPr/>
        </p:nvSpPr>
        <p:spPr>
          <a:xfrm>
            <a:off x="3136075" y="3257820"/>
            <a:ext cx="2374076" cy="9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G" sz="1600" dirty="0"/>
              <a:t>DHTs(DHO, DLFP, DSFP, Clinician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2A16A-02D8-4E4F-9118-61E0C89230ED}"/>
              </a:ext>
            </a:extLst>
          </p:cNvPr>
          <p:cNvSpPr/>
          <p:nvPr/>
        </p:nvSpPr>
        <p:spPr>
          <a:xfrm>
            <a:off x="3136075" y="4257305"/>
            <a:ext cx="2577935" cy="9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G" sz="1600" dirty="0"/>
              <a:t>Facility Team (Lab, SFP, Incharge, Clinician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A88169-EA59-BC47-8C0B-77B02F5E255D}"/>
              </a:ext>
            </a:extLst>
          </p:cNvPr>
          <p:cNvSpPr txBox="1"/>
          <p:nvPr/>
        </p:nvSpPr>
        <p:spPr>
          <a:xfrm>
            <a:off x="1208617" y="5732242"/>
            <a:ext cx="15239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G" b="1" dirty="0"/>
              <a:t>Facility </a:t>
            </a:r>
          </a:p>
          <a:p>
            <a:pPr algn="ctr"/>
            <a:r>
              <a:rPr lang="en-UG" b="1" dirty="0"/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4CB285-C5A5-E94C-B272-33446AABEED5}"/>
              </a:ext>
            </a:extLst>
          </p:cNvPr>
          <p:cNvSpPr txBox="1"/>
          <p:nvPr/>
        </p:nvSpPr>
        <p:spPr>
          <a:xfrm>
            <a:off x="2977092" y="5731275"/>
            <a:ext cx="15239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G" dirty="0"/>
              <a:t>Facility </a:t>
            </a:r>
          </a:p>
          <a:p>
            <a:r>
              <a:rPr lang="en-UG" dirty="0"/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5ED3E7-ACF4-194B-9370-EBCD77083CA6}"/>
              </a:ext>
            </a:extLst>
          </p:cNvPr>
          <p:cNvSpPr txBox="1"/>
          <p:nvPr/>
        </p:nvSpPr>
        <p:spPr>
          <a:xfrm>
            <a:off x="4675330" y="5706421"/>
            <a:ext cx="15239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G" dirty="0"/>
              <a:t>Facility </a:t>
            </a:r>
          </a:p>
          <a:p>
            <a:r>
              <a:rPr lang="en-UG" dirty="0"/>
              <a:t>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7A5BE1-75DA-F84D-868E-F0074C34C475}"/>
              </a:ext>
            </a:extLst>
          </p:cNvPr>
          <p:cNvSpPr txBox="1"/>
          <p:nvPr/>
        </p:nvSpPr>
        <p:spPr>
          <a:xfrm>
            <a:off x="6515384" y="5690648"/>
            <a:ext cx="15239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G" dirty="0"/>
              <a:t>Facility </a:t>
            </a:r>
          </a:p>
          <a:p>
            <a:r>
              <a:rPr lang="en-UG" dirty="0"/>
              <a:t>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A0B6FB-543C-3F41-AE06-B11E9DF515EF}"/>
              </a:ext>
            </a:extLst>
          </p:cNvPr>
          <p:cNvSpPr txBox="1"/>
          <p:nvPr/>
        </p:nvSpPr>
        <p:spPr>
          <a:xfrm>
            <a:off x="153898" y="3134357"/>
            <a:ext cx="461665" cy="219295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G" b="1" dirty="0"/>
              <a:t>DISTRICT TRAINING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78C856-4B09-9A49-94F5-00242648C9F5}"/>
              </a:ext>
            </a:extLst>
          </p:cNvPr>
          <p:cNvSpPr txBox="1"/>
          <p:nvPr/>
        </p:nvSpPr>
        <p:spPr>
          <a:xfrm>
            <a:off x="153898" y="5676012"/>
            <a:ext cx="738664" cy="99058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G" b="1" dirty="0"/>
              <a:t>FACILITY CME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2A2B9A-E904-9246-B69A-2372886697DE}"/>
              </a:ext>
            </a:extLst>
          </p:cNvPr>
          <p:cNvCxnSpPr/>
          <p:nvPr/>
        </p:nvCxnSpPr>
        <p:spPr>
          <a:xfrm>
            <a:off x="153898" y="5597557"/>
            <a:ext cx="8532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1F090E-828C-4B4E-843F-86EAA4F9CDDB}"/>
              </a:ext>
            </a:extLst>
          </p:cNvPr>
          <p:cNvCxnSpPr/>
          <p:nvPr/>
        </p:nvCxnSpPr>
        <p:spPr>
          <a:xfrm>
            <a:off x="228600" y="2835996"/>
            <a:ext cx="8532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wn Arrow 24">
            <a:extLst>
              <a:ext uri="{FF2B5EF4-FFF2-40B4-BE49-F238E27FC236}">
                <a16:creationId xmlns:a16="http://schemas.microsoft.com/office/drawing/2014/main" id="{5198A128-287E-5344-9DC2-8393492EF794}"/>
              </a:ext>
            </a:extLst>
          </p:cNvPr>
          <p:cNvSpPr/>
          <p:nvPr/>
        </p:nvSpPr>
        <p:spPr>
          <a:xfrm flipH="1">
            <a:off x="4109851" y="2601869"/>
            <a:ext cx="239289" cy="548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8F6C20D7-EFA6-204D-8A35-C350C263E20E}"/>
              </a:ext>
            </a:extLst>
          </p:cNvPr>
          <p:cNvSpPr/>
          <p:nvPr/>
        </p:nvSpPr>
        <p:spPr>
          <a:xfrm flipH="1">
            <a:off x="2290945" y="5273911"/>
            <a:ext cx="252098" cy="402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298C21FB-9587-4641-AAAA-1D67F16FA1BB}"/>
              </a:ext>
            </a:extLst>
          </p:cNvPr>
          <p:cNvSpPr/>
          <p:nvPr/>
        </p:nvSpPr>
        <p:spPr>
          <a:xfrm flipH="1">
            <a:off x="4048365" y="5272944"/>
            <a:ext cx="252098" cy="402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3E98F606-32C6-C24E-9B3F-F040A0D7DECC}"/>
              </a:ext>
            </a:extLst>
          </p:cNvPr>
          <p:cNvSpPr/>
          <p:nvPr/>
        </p:nvSpPr>
        <p:spPr>
          <a:xfrm flipH="1">
            <a:off x="5679736" y="5259959"/>
            <a:ext cx="252098" cy="402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A0E89570-68C1-954B-A3B8-4A9BEC60C38D}"/>
              </a:ext>
            </a:extLst>
          </p:cNvPr>
          <p:cNvSpPr/>
          <p:nvPr/>
        </p:nvSpPr>
        <p:spPr>
          <a:xfrm flipH="1">
            <a:off x="6652044" y="5214828"/>
            <a:ext cx="252098" cy="402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52149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38F359-1DC1-1B47-B945-BE43E788A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335" y="2458720"/>
            <a:ext cx="7715250" cy="8509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763740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857251"/>
            <a:ext cx="9144000" cy="756500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26" y="974436"/>
            <a:ext cx="9212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b="1" dirty="0">
                <a:solidFill>
                  <a:prstClr val="white"/>
                </a:solidFill>
              </a:rPr>
              <a:t>Acknowledgement</a:t>
            </a:r>
          </a:p>
        </p:txBody>
      </p:sp>
      <p:pic>
        <p:nvPicPr>
          <p:cNvPr id="8" name="Picture 2" descr="HighqualityASLM_Logo">
            <a:extLst>
              <a:ext uri="{FF2B5EF4-FFF2-40B4-BE49-F238E27FC236}">
                <a16:creationId xmlns:a16="http://schemas.microsoft.com/office/drawing/2014/main" id="{65FD8FA3-6B2C-1D4B-A92D-BA862F58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33" y="857251"/>
            <a:ext cx="1711730" cy="7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07A16-4FDE-FC4B-AA61-CBF69E9E8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4" y="3160150"/>
            <a:ext cx="2516901" cy="48746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79" y="3230747"/>
            <a:ext cx="773531" cy="55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0E39F8-09CD-A84C-A505-5CA5408F1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095" y="3134553"/>
            <a:ext cx="1083671" cy="57889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33" y="3110329"/>
            <a:ext cx="1133407" cy="57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AB9664-8BE0-344C-88F0-C415CE3AE2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7629" y="3230746"/>
            <a:ext cx="713121" cy="456398"/>
          </a:xfrm>
          <a:prstGeom prst="rect">
            <a:avLst/>
          </a:prstGeom>
        </p:spPr>
      </p:pic>
      <p:pic>
        <p:nvPicPr>
          <p:cNvPr id="15" name="Picture 14" descr="C:\Users\gfund\Desktop\images.jpg">
            <a:extLst>
              <a:ext uri="{FF2B5EF4-FFF2-40B4-BE49-F238E27FC236}">
                <a16:creationId xmlns:a16="http://schemas.microsoft.com/office/drawing/2014/main" id="{D6DFA867-B60D-6844-9FC6-B8D6930B987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07" y="421164"/>
            <a:ext cx="2153403" cy="2029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6753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13656</TotalTime>
  <Words>403</Words>
  <Application>Microsoft Macintosh PowerPoint</Application>
  <PresentationFormat>On-screen Show (4:3)</PresentationFormat>
  <Paragraphs>131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 Light</vt:lpstr>
      <vt:lpstr>Calibri</vt:lpstr>
      <vt:lpstr>Cambria</vt:lpstr>
      <vt:lpstr>Garamond</vt:lpstr>
      <vt:lpstr>Gill Sans MT</vt:lpstr>
      <vt:lpstr>Open Sans</vt:lpstr>
      <vt:lpstr>Default Theme</vt:lpstr>
      <vt:lpstr>PowerPoint Presentation</vt:lpstr>
      <vt:lpstr>Covid-19 Antigen RDT rollout Objectives</vt:lpstr>
      <vt:lpstr>PowerPoint Presentation</vt:lpstr>
      <vt:lpstr>PowerPoint Presentation</vt:lpstr>
      <vt:lpstr>TRAINING MODULES</vt:lpstr>
      <vt:lpstr>PowerPoint Presentation</vt:lpstr>
      <vt:lpstr>Facility Level Training Cascade</vt:lpstr>
      <vt:lpstr>PowerPoint Presentation</vt:lpstr>
      <vt:lpstr>PowerPoint Presentation</vt:lpstr>
    </vt:vector>
  </TitlesOfParts>
  <Company>William J. Clinton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Packaging, Storage and Transportation</dc:title>
  <dc:creator>Rosezoil</dc:creator>
  <cp:lastModifiedBy>Alex Ogwal</cp:lastModifiedBy>
  <cp:revision>444</cp:revision>
  <dcterms:created xsi:type="dcterms:W3CDTF">2011-08-17T21:27:45Z</dcterms:created>
  <dcterms:modified xsi:type="dcterms:W3CDTF">2021-01-07T17:02:16Z</dcterms:modified>
</cp:coreProperties>
</file>